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50"/>
  </p:notesMasterIdLst>
  <p:handoutMasterIdLst>
    <p:handoutMasterId r:id="rId51"/>
  </p:handoutMasterIdLst>
  <p:sldIdLst>
    <p:sldId id="267" r:id="rId3"/>
    <p:sldId id="273" r:id="rId4"/>
    <p:sldId id="272" r:id="rId5"/>
    <p:sldId id="510" r:id="rId6"/>
    <p:sldId id="511" r:id="rId7"/>
    <p:sldId id="463" r:id="rId8"/>
    <p:sldId id="559" r:id="rId9"/>
    <p:sldId id="585" r:id="rId10"/>
    <p:sldId id="560" r:id="rId11"/>
    <p:sldId id="561" r:id="rId12"/>
    <p:sldId id="590" r:id="rId13"/>
    <p:sldId id="591" r:id="rId14"/>
    <p:sldId id="592" r:id="rId15"/>
    <p:sldId id="562" r:id="rId16"/>
    <p:sldId id="563" r:id="rId17"/>
    <p:sldId id="564" r:id="rId18"/>
    <p:sldId id="565" r:id="rId19"/>
    <p:sldId id="568" r:id="rId20"/>
    <p:sldId id="566" r:id="rId21"/>
    <p:sldId id="567" r:id="rId22"/>
    <p:sldId id="569" r:id="rId23"/>
    <p:sldId id="586" r:id="rId24"/>
    <p:sldId id="587" r:id="rId25"/>
    <p:sldId id="594" r:id="rId26"/>
    <p:sldId id="595" r:id="rId27"/>
    <p:sldId id="534" r:id="rId28"/>
    <p:sldId id="571" r:id="rId29"/>
    <p:sldId id="572" r:id="rId30"/>
    <p:sldId id="570" r:id="rId31"/>
    <p:sldId id="469" r:id="rId32"/>
    <p:sldId id="535" r:id="rId33"/>
    <p:sldId id="573" r:id="rId34"/>
    <p:sldId id="574" r:id="rId35"/>
    <p:sldId id="575" r:id="rId36"/>
    <p:sldId id="576" r:id="rId37"/>
    <p:sldId id="577" r:id="rId38"/>
    <p:sldId id="471" r:id="rId39"/>
    <p:sldId id="472" r:id="rId40"/>
    <p:sldId id="578" r:id="rId41"/>
    <p:sldId id="579" r:id="rId42"/>
    <p:sldId id="580" r:id="rId43"/>
    <p:sldId id="581" r:id="rId44"/>
    <p:sldId id="582" r:id="rId45"/>
    <p:sldId id="588" r:id="rId46"/>
    <p:sldId id="583" r:id="rId47"/>
    <p:sldId id="584" r:id="rId48"/>
    <p:sldId id="589" r:id="rId49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EC"/>
    <a:srgbClr val="953D46"/>
    <a:srgbClr val="68676C"/>
    <a:srgbClr val="8D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10" autoAdjust="0"/>
    <p:restoredTop sz="94660"/>
  </p:normalViewPr>
  <p:slideViewPr>
    <p:cSldViewPr showGuides="1">
      <p:cViewPr varScale="1">
        <p:scale>
          <a:sx n="108" d="100"/>
          <a:sy n="108" d="100"/>
        </p:scale>
        <p:origin x="108" y="192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 현영" userId="86576d6c08d227aa" providerId="LiveId" clId="{8AC5C6D1-EFFC-417E-97A8-FD1206905516}"/>
    <pc:docChg chg="undo custSel addSld delSld modSld sldOrd">
      <pc:chgData name="조 현영" userId="86576d6c08d227aa" providerId="LiveId" clId="{8AC5C6D1-EFFC-417E-97A8-FD1206905516}" dt="2022-12-19T14:56:20.727" v="395" actId="20577"/>
      <pc:docMkLst>
        <pc:docMk/>
      </pc:docMkLst>
      <pc:sldChg chg="addSp delSp modSp mod modClrScheme chgLayout">
        <pc:chgData name="조 현영" userId="86576d6c08d227aa" providerId="LiveId" clId="{8AC5C6D1-EFFC-417E-97A8-FD1206905516}" dt="2022-12-16T10:15:52.764" v="5" actId="20577"/>
        <pc:sldMkLst>
          <pc:docMk/>
          <pc:sldMk cId="2095036623" sldId="267"/>
        </pc:sldMkLst>
        <pc:spChg chg="add del mod ord">
          <ac:chgData name="조 현영" userId="86576d6c08d227aa" providerId="LiveId" clId="{8AC5C6D1-EFFC-417E-97A8-FD1206905516}" dt="2022-12-16T08:23:59.312" v="1" actId="700"/>
          <ac:spMkLst>
            <pc:docMk/>
            <pc:sldMk cId="2095036623" sldId="267"/>
            <ac:spMk id="2" creationId="{79664F38-0216-66B6-A459-E6E2137768B6}"/>
          </ac:spMkLst>
        </pc:spChg>
        <pc:spChg chg="add mod">
          <ac:chgData name="조 현영" userId="86576d6c08d227aa" providerId="LiveId" clId="{8AC5C6D1-EFFC-417E-97A8-FD1206905516}" dt="2022-12-16T10:15:52.764" v="5" actId="20577"/>
          <ac:spMkLst>
            <pc:docMk/>
            <pc:sldMk cId="2095036623" sldId="267"/>
            <ac:spMk id="2" creationId="{BB7A9112-9DF7-5CBF-88D2-9F850348D8C1}"/>
          </ac:spMkLst>
        </pc:spChg>
        <pc:spChg chg="mod ord">
          <ac:chgData name="조 현영" userId="86576d6c08d227aa" providerId="LiveId" clId="{8AC5C6D1-EFFC-417E-97A8-FD1206905516}" dt="2022-12-16T08:23:59.312" v="1" actId="700"/>
          <ac:spMkLst>
            <pc:docMk/>
            <pc:sldMk cId="2095036623" sldId="267"/>
            <ac:spMk id="3" creationId="{00000000-0000-0000-0000-000000000000}"/>
          </ac:spMkLst>
        </pc:spChg>
        <pc:spChg chg="add del mod ord">
          <ac:chgData name="조 현영" userId="86576d6c08d227aa" providerId="LiveId" clId="{8AC5C6D1-EFFC-417E-97A8-FD1206905516}" dt="2022-12-16T08:23:59.312" v="1" actId="700"/>
          <ac:spMkLst>
            <pc:docMk/>
            <pc:sldMk cId="2095036623" sldId="267"/>
            <ac:spMk id="5" creationId="{2B734815-5CF1-877D-0134-B4517C645FD7}"/>
          </ac:spMkLst>
        </pc:spChg>
        <pc:spChg chg="add del mod ord">
          <ac:chgData name="조 현영" userId="86576d6c08d227aa" providerId="LiveId" clId="{8AC5C6D1-EFFC-417E-97A8-FD1206905516}" dt="2022-12-16T08:23:59.312" v="1" actId="700"/>
          <ac:spMkLst>
            <pc:docMk/>
            <pc:sldMk cId="2095036623" sldId="267"/>
            <ac:spMk id="6" creationId="{37EED973-9238-680D-EA80-164159B61CF5}"/>
          </ac:spMkLst>
        </pc:spChg>
        <pc:spChg chg="add del mod ord">
          <ac:chgData name="조 현영" userId="86576d6c08d227aa" providerId="LiveId" clId="{8AC5C6D1-EFFC-417E-97A8-FD1206905516}" dt="2022-12-16T08:23:59.312" v="1" actId="700"/>
          <ac:spMkLst>
            <pc:docMk/>
            <pc:sldMk cId="2095036623" sldId="267"/>
            <ac:spMk id="7" creationId="{CE17DE3A-4FEA-5268-D655-EE2D23D861EA}"/>
          </ac:spMkLst>
        </pc:spChg>
        <pc:spChg chg="add del mod ord">
          <ac:chgData name="조 현영" userId="86576d6c08d227aa" providerId="LiveId" clId="{8AC5C6D1-EFFC-417E-97A8-FD1206905516}" dt="2022-12-16T08:23:59.312" v="1" actId="700"/>
          <ac:spMkLst>
            <pc:docMk/>
            <pc:sldMk cId="2095036623" sldId="267"/>
            <ac:spMk id="8" creationId="{7A501CA3-4144-5A00-0D5C-9E504B07936D}"/>
          </ac:spMkLst>
        </pc:spChg>
        <pc:spChg chg="add del mod ord">
          <ac:chgData name="조 현영" userId="86576d6c08d227aa" providerId="LiveId" clId="{8AC5C6D1-EFFC-417E-97A8-FD1206905516}" dt="2022-12-16T08:23:59.312" v="1" actId="700"/>
          <ac:spMkLst>
            <pc:docMk/>
            <pc:sldMk cId="2095036623" sldId="267"/>
            <ac:spMk id="9" creationId="{FDAF0D6C-F7A9-E414-6169-B2A8D7E522F1}"/>
          </ac:spMkLst>
        </pc:spChg>
        <pc:spChg chg="add del mod ord">
          <ac:chgData name="조 현영" userId="86576d6c08d227aa" providerId="LiveId" clId="{8AC5C6D1-EFFC-417E-97A8-FD1206905516}" dt="2022-12-16T08:23:59.312" v="1" actId="700"/>
          <ac:spMkLst>
            <pc:docMk/>
            <pc:sldMk cId="2095036623" sldId="267"/>
            <ac:spMk id="10" creationId="{ABB742A2-5B68-D169-3C95-0691149D06F8}"/>
          </ac:spMkLst>
        </pc:spChg>
        <pc:spChg chg="add del mod ord">
          <ac:chgData name="조 현영" userId="86576d6c08d227aa" providerId="LiveId" clId="{8AC5C6D1-EFFC-417E-97A8-FD1206905516}" dt="2022-12-16T08:23:59.312" v="1" actId="700"/>
          <ac:spMkLst>
            <pc:docMk/>
            <pc:sldMk cId="2095036623" sldId="267"/>
            <ac:spMk id="11" creationId="{F226FF3A-232F-4A01-1544-891972F208CA}"/>
          </ac:spMkLst>
        </pc:spChg>
        <pc:spChg chg="add del mod ord">
          <ac:chgData name="조 현영" userId="86576d6c08d227aa" providerId="LiveId" clId="{8AC5C6D1-EFFC-417E-97A8-FD1206905516}" dt="2022-12-16T08:23:59.312" v="1" actId="700"/>
          <ac:spMkLst>
            <pc:docMk/>
            <pc:sldMk cId="2095036623" sldId="267"/>
            <ac:spMk id="12" creationId="{F1662E5D-35B8-780A-E292-2266CC1DA07B}"/>
          </ac:spMkLst>
        </pc:spChg>
        <pc:picChg chg="mod">
          <ac:chgData name="조 현영" userId="86576d6c08d227aa" providerId="LiveId" clId="{8AC5C6D1-EFFC-417E-97A8-FD1206905516}" dt="2022-12-16T08:24:05.393" v="2" actId="14826"/>
          <ac:picMkLst>
            <pc:docMk/>
            <pc:sldMk cId="2095036623" sldId="267"/>
            <ac:picMk id="4" creationId="{2F4B499C-97D5-4069-A060-03B323966267}"/>
          </ac:picMkLst>
        </pc:picChg>
      </pc:sldChg>
      <pc:sldChg chg="delSp modSp mod">
        <pc:chgData name="조 현영" userId="86576d6c08d227aa" providerId="LiveId" clId="{8AC5C6D1-EFFC-417E-97A8-FD1206905516}" dt="2022-12-19T14:47:42.324" v="22" actId="1076"/>
        <pc:sldMkLst>
          <pc:docMk/>
          <pc:sldMk cId="1158668814" sldId="561"/>
        </pc:sldMkLst>
        <pc:spChg chg="mod">
          <ac:chgData name="조 현영" userId="86576d6c08d227aa" providerId="LiveId" clId="{8AC5C6D1-EFFC-417E-97A8-FD1206905516}" dt="2022-12-19T14:45:25.730" v="21" actId="5793"/>
          <ac:spMkLst>
            <pc:docMk/>
            <pc:sldMk cId="1158668814" sldId="561"/>
            <ac:spMk id="3" creationId="{00000000-0000-0000-0000-000000000000}"/>
          </ac:spMkLst>
        </pc:spChg>
        <pc:picChg chg="mod">
          <ac:chgData name="조 현영" userId="86576d6c08d227aa" providerId="LiveId" clId="{8AC5C6D1-EFFC-417E-97A8-FD1206905516}" dt="2022-12-19T14:47:42.324" v="22" actId="1076"/>
          <ac:picMkLst>
            <pc:docMk/>
            <pc:sldMk cId="1158668814" sldId="561"/>
            <ac:picMk id="5" creationId="{9E1EF0D1-99A8-9A5C-280C-4EBE787019C9}"/>
          </ac:picMkLst>
        </pc:picChg>
        <pc:picChg chg="del">
          <ac:chgData name="조 현영" userId="86576d6c08d227aa" providerId="LiveId" clId="{8AC5C6D1-EFFC-417E-97A8-FD1206905516}" dt="2022-12-19T14:45:20.365" v="19" actId="478"/>
          <ac:picMkLst>
            <pc:docMk/>
            <pc:sldMk cId="1158668814" sldId="561"/>
            <ac:picMk id="10" creationId="{D2CACD28-6DF7-494A-AD2A-60B7FFDABDEA}"/>
          </ac:picMkLst>
        </pc:picChg>
      </pc:sldChg>
      <pc:sldChg chg="modSp mod">
        <pc:chgData name="조 현영" userId="86576d6c08d227aa" providerId="LiveId" clId="{8AC5C6D1-EFFC-417E-97A8-FD1206905516}" dt="2022-12-19T14:52:55.510" v="25" actId="20577"/>
        <pc:sldMkLst>
          <pc:docMk/>
          <pc:sldMk cId="1197772246" sldId="562"/>
        </pc:sldMkLst>
        <pc:spChg chg="mod">
          <ac:chgData name="조 현영" userId="86576d6c08d227aa" providerId="LiveId" clId="{8AC5C6D1-EFFC-417E-97A8-FD1206905516}" dt="2022-12-19T14:52:55.510" v="25" actId="20577"/>
          <ac:spMkLst>
            <pc:docMk/>
            <pc:sldMk cId="1197772246" sldId="562"/>
            <ac:spMk id="3" creationId="{00000000-0000-0000-0000-000000000000}"/>
          </ac:spMkLst>
        </pc:spChg>
      </pc:sldChg>
      <pc:sldChg chg="new del">
        <pc:chgData name="조 현영" userId="86576d6c08d227aa" providerId="LiveId" clId="{8AC5C6D1-EFFC-417E-97A8-FD1206905516}" dt="2022-12-19T14:53:11.372" v="28" actId="47"/>
        <pc:sldMkLst>
          <pc:docMk/>
          <pc:sldMk cId="921301138" sldId="593"/>
        </pc:sldMkLst>
      </pc:sldChg>
      <pc:sldChg chg="addSp delSp modSp add mod ord">
        <pc:chgData name="조 현영" userId="86576d6c08d227aa" providerId="LiveId" clId="{8AC5C6D1-EFFC-417E-97A8-FD1206905516}" dt="2022-12-19T14:55:16.837" v="216" actId="478"/>
        <pc:sldMkLst>
          <pc:docMk/>
          <pc:sldMk cId="2006563691" sldId="594"/>
        </pc:sldMkLst>
        <pc:spChg chg="mod">
          <ac:chgData name="조 현영" userId="86576d6c08d227aa" providerId="LiveId" clId="{8AC5C6D1-EFFC-417E-97A8-FD1206905516}" dt="2022-12-19T14:54:14.246" v="69" actId="20577"/>
          <ac:spMkLst>
            <pc:docMk/>
            <pc:sldMk cId="2006563691" sldId="594"/>
            <ac:spMk id="2" creationId="{00000000-0000-0000-0000-000000000000}"/>
          </ac:spMkLst>
        </pc:spChg>
        <pc:spChg chg="mod">
          <ac:chgData name="조 현영" userId="86576d6c08d227aa" providerId="LiveId" clId="{8AC5C6D1-EFFC-417E-97A8-FD1206905516}" dt="2022-12-19T14:54:59.997" v="212" actId="20577"/>
          <ac:spMkLst>
            <pc:docMk/>
            <pc:sldMk cId="2006563691" sldId="594"/>
            <ac:spMk id="3" creationId="{00000000-0000-0000-0000-000000000000}"/>
          </ac:spMkLst>
        </pc:spChg>
        <pc:picChg chg="add mod">
          <ac:chgData name="조 현영" userId="86576d6c08d227aa" providerId="LiveId" clId="{8AC5C6D1-EFFC-417E-97A8-FD1206905516}" dt="2022-12-19T14:54:38.244" v="119" actId="1076"/>
          <ac:picMkLst>
            <pc:docMk/>
            <pc:sldMk cId="2006563691" sldId="594"/>
            <ac:picMk id="5" creationId="{BA9C0784-1CDC-B042-F11F-03F8DB2CC878}"/>
          </ac:picMkLst>
        </pc:picChg>
        <pc:picChg chg="del">
          <ac:chgData name="조 현영" userId="86576d6c08d227aa" providerId="LiveId" clId="{8AC5C6D1-EFFC-417E-97A8-FD1206905516}" dt="2022-12-19T14:54:24.502" v="116" actId="478"/>
          <ac:picMkLst>
            <pc:docMk/>
            <pc:sldMk cId="2006563691" sldId="594"/>
            <ac:picMk id="6" creationId="{94A2776D-7A70-B2F5-F942-C849033456F1}"/>
          </ac:picMkLst>
        </pc:picChg>
        <pc:picChg chg="add mod">
          <ac:chgData name="조 현영" userId="86576d6c08d227aa" providerId="LiveId" clId="{8AC5C6D1-EFFC-417E-97A8-FD1206905516}" dt="2022-12-19T14:55:08.147" v="214" actId="1076"/>
          <ac:picMkLst>
            <pc:docMk/>
            <pc:sldMk cId="2006563691" sldId="594"/>
            <ac:picMk id="9" creationId="{E03D5962-0B3B-4D8F-9319-384F8700292B}"/>
          </ac:picMkLst>
        </pc:picChg>
        <pc:picChg chg="add del mod">
          <ac:chgData name="조 현영" userId="86576d6c08d227aa" providerId="LiveId" clId="{8AC5C6D1-EFFC-417E-97A8-FD1206905516}" dt="2022-12-19T14:55:16.837" v="216" actId="478"/>
          <ac:picMkLst>
            <pc:docMk/>
            <pc:sldMk cId="2006563691" sldId="594"/>
            <ac:picMk id="10" creationId="{8EF9681A-CDB9-41E9-98AA-8128C65B7A21}"/>
          </ac:picMkLst>
        </pc:picChg>
      </pc:sldChg>
      <pc:sldChg chg="addSp delSp modSp add mod">
        <pc:chgData name="조 현영" userId="86576d6c08d227aa" providerId="LiveId" clId="{8AC5C6D1-EFFC-417E-97A8-FD1206905516}" dt="2022-12-19T14:56:20.727" v="395" actId="20577"/>
        <pc:sldMkLst>
          <pc:docMk/>
          <pc:sldMk cId="2007795984" sldId="595"/>
        </pc:sldMkLst>
        <pc:spChg chg="mod">
          <ac:chgData name="조 현영" userId="86576d6c08d227aa" providerId="LiveId" clId="{8AC5C6D1-EFFC-417E-97A8-FD1206905516}" dt="2022-12-19T14:55:20.910" v="221" actId="20577"/>
          <ac:spMkLst>
            <pc:docMk/>
            <pc:sldMk cId="2007795984" sldId="595"/>
            <ac:spMk id="2" creationId="{00000000-0000-0000-0000-000000000000}"/>
          </ac:spMkLst>
        </pc:spChg>
        <pc:spChg chg="mod">
          <ac:chgData name="조 현영" userId="86576d6c08d227aa" providerId="LiveId" clId="{8AC5C6D1-EFFC-417E-97A8-FD1206905516}" dt="2022-12-19T14:56:20.727" v="395" actId="20577"/>
          <ac:spMkLst>
            <pc:docMk/>
            <pc:sldMk cId="2007795984" sldId="595"/>
            <ac:spMk id="3" creationId="{00000000-0000-0000-0000-000000000000}"/>
          </ac:spMkLst>
        </pc:spChg>
        <pc:picChg chg="del">
          <ac:chgData name="조 현영" userId="86576d6c08d227aa" providerId="LiveId" clId="{8AC5C6D1-EFFC-417E-97A8-FD1206905516}" dt="2022-12-19T14:55:22.537" v="222" actId="478"/>
          <ac:picMkLst>
            <pc:docMk/>
            <pc:sldMk cId="2007795984" sldId="595"/>
            <ac:picMk id="5" creationId="{BA9C0784-1CDC-B042-F11F-03F8DB2CC878}"/>
          </ac:picMkLst>
        </pc:picChg>
        <pc:picChg chg="add mod">
          <ac:chgData name="조 현영" userId="86576d6c08d227aa" providerId="LiveId" clId="{8AC5C6D1-EFFC-417E-97A8-FD1206905516}" dt="2022-12-19T14:55:43.903" v="271" actId="1076"/>
          <ac:picMkLst>
            <pc:docMk/>
            <pc:sldMk cId="2007795984" sldId="595"/>
            <ac:picMk id="6" creationId="{E95013F4-F7EB-67C0-5DAF-CC1D9EF29A7F}"/>
          </ac:picMkLst>
        </pc:picChg>
        <pc:picChg chg="del">
          <ac:chgData name="조 현영" userId="86576d6c08d227aa" providerId="LiveId" clId="{8AC5C6D1-EFFC-417E-97A8-FD1206905516}" dt="2022-12-19T14:55:31.111" v="268" actId="478"/>
          <ac:picMkLst>
            <pc:docMk/>
            <pc:sldMk cId="2007795984" sldId="595"/>
            <ac:picMk id="9" creationId="{E03D5962-0B3B-4D8F-9319-384F8700292B}"/>
          </ac:picMkLst>
        </pc:picChg>
        <pc:picChg chg="add mod">
          <ac:chgData name="조 현영" userId="86576d6c08d227aa" providerId="LiveId" clId="{8AC5C6D1-EFFC-417E-97A8-FD1206905516}" dt="2022-12-19T14:56:03.627" v="279" actId="1076"/>
          <ac:picMkLst>
            <pc:docMk/>
            <pc:sldMk cId="2007795984" sldId="595"/>
            <ac:picMk id="10" creationId="{900A8D06-195A-0BB3-B6E6-5F3D8EA6D39E}"/>
          </ac:picMkLst>
        </pc:picChg>
      </pc:sldChg>
    </pc:docChg>
  </pc:docChgLst>
  <pc:docChgLst>
    <pc:chgData name="조 현영" userId="86576d6c08d227aa" providerId="LiveId" clId="{0E96E578-F55D-4788-94A9-57AAA66330D6}"/>
    <pc:docChg chg="custSel modSld">
      <pc:chgData name="조 현영" userId="86576d6c08d227aa" providerId="LiveId" clId="{0E96E578-F55D-4788-94A9-57AAA66330D6}" dt="2020-08-30T14:08:50.244" v="46" actId="20577"/>
      <pc:docMkLst>
        <pc:docMk/>
      </pc:docMkLst>
      <pc:sldChg chg="modSp mod">
        <pc:chgData name="조 현영" userId="86576d6c08d227aa" providerId="LiveId" clId="{0E96E578-F55D-4788-94A9-57AAA66330D6}" dt="2020-08-30T13:26:54.102" v="12" actId="6549"/>
        <pc:sldMkLst>
          <pc:docMk/>
          <pc:sldMk cId="1628256695" sldId="463"/>
        </pc:sldMkLst>
        <pc:spChg chg="mod">
          <ac:chgData name="조 현영" userId="86576d6c08d227aa" providerId="LiveId" clId="{0E96E578-F55D-4788-94A9-57AAA66330D6}" dt="2020-08-30T13:26:54.102" v="12" actId="6549"/>
          <ac:spMkLst>
            <pc:docMk/>
            <pc:sldMk cId="1628256695" sldId="463"/>
            <ac:spMk id="3" creationId="{00000000-0000-0000-0000-000000000000}"/>
          </ac:spMkLst>
        </pc:spChg>
      </pc:sldChg>
      <pc:sldChg chg="modSp mod">
        <pc:chgData name="조 현영" userId="86576d6c08d227aa" providerId="LiveId" clId="{0E96E578-F55D-4788-94A9-57AAA66330D6}" dt="2020-08-30T13:38:16.151" v="34" actId="20577"/>
        <pc:sldMkLst>
          <pc:docMk/>
          <pc:sldMk cId="1464793203" sldId="510"/>
        </pc:sldMkLst>
        <pc:spChg chg="mod">
          <ac:chgData name="조 현영" userId="86576d6c08d227aa" providerId="LiveId" clId="{0E96E578-F55D-4788-94A9-57AAA66330D6}" dt="2020-08-30T13:38:16.151" v="34" actId="20577"/>
          <ac:spMkLst>
            <pc:docMk/>
            <pc:sldMk cId="1464793203" sldId="510"/>
            <ac:spMk id="2" creationId="{00000000-0000-0000-0000-000000000000}"/>
          </ac:spMkLst>
        </pc:spChg>
      </pc:sldChg>
      <pc:sldChg chg="modSp mod">
        <pc:chgData name="조 현영" userId="86576d6c08d227aa" providerId="LiveId" clId="{0E96E578-F55D-4788-94A9-57AAA66330D6}" dt="2020-08-30T14:08:50.244" v="46" actId="20577"/>
        <pc:sldMkLst>
          <pc:docMk/>
          <pc:sldMk cId="4153153472" sldId="573"/>
        </pc:sldMkLst>
        <pc:spChg chg="mod">
          <ac:chgData name="조 현영" userId="86576d6c08d227aa" providerId="LiveId" clId="{0E96E578-F55D-4788-94A9-57AAA66330D6}" dt="2020-08-30T14:08:50.244" v="46" actId="20577"/>
          <ac:spMkLst>
            <pc:docMk/>
            <pc:sldMk cId="4153153472" sldId="573"/>
            <ac:spMk id="3" creationId="{00000000-0000-0000-0000-000000000000}"/>
          </ac:spMkLst>
        </pc:spChg>
      </pc:sldChg>
    </pc:docChg>
  </pc:docChgLst>
  <pc:docChgLst>
    <pc:chgData name="조 현영" userId="86576d6c08d227aa" providerId="LiveId" clId="{0DD8CB5F-D7FA-43A5-9CB9-68349B1D37BB}"/>
    <pc:docChg chg="undo custSel addSld delSld modSld">
      <pc:chgData name="조 현영" userId="86576d6c08d227aa" providerId="LiveId" clId="{0DD8CB5F-D7FA-43A5-9CB9-68349B1D37BB}" dt="2022-11-15T09:07:35.317" v="688" actId="20577"/>
      <pc:docMkLst>
        <pc:docMk/>
      </pc:docMkLst>
      <pc:sldChg chg="addSp delSp modSp mod">
        <pc:chgData name="조 현영" userId="86576d6c08d227aa" providerId="LiveId" clId="{0DD8CB5F-D7FA-43A5-9CB9-68349B1D37BB}" dt="2022-11-15T08:39:20.357" v="7" actId="14100"/>
        <pc:sldMkLst>
          <pc:docMk/>
          <pc:sldMk cId="1628256695" sldId="463"/>
        </pc:sldMkLst>
        <pc:picChg chg="add del mod">
          <ac:chgData name="조 현영" userId="86576d6c08d227aa" providerId="LiveId" clId="{0DD8CB5F-D7FA-43A5-9CB9-68349B1D37BB}" dt="2022-11-15T08:39:14.504" v="4" actId="478"/>
          <ac:picMkLst>
            <pc:docMk/>
            <pc:sldMk cId="1628256695" sldId="463"/>
            <ac:picMk id="5" creationId="{C1A13630-AD74-FBDD-868B-2AB50D8D0FD8}"/>
          </ac:picMkLst>
        </pc:picChg>
        <pc:picChg chg="del">
          <ac:chgData name="조 현영" userId="86576d6c08d227aa" providerId="LiveId" clId="{0DD8CB5F-D7FA-43A5-9CB9-68349B1D37BB}" dt="2022-11-15T08:38:53.538" v="0" actId="478"/>
          <ac:picMkLst>
            <pc:docMk/>
            <pc:sldMk cId="1628256695" sldId="463"/>
            <ac:picMk id="6" creationId="{0FC8F5A3-1857-4919-A453-C51A8930A87A}"/>
          </ac:picMkLst>
        </pc:picChg>
        <pc:picChg chg="add mod">
          <ac:chgData name="조 현영" userId="86576d6c08d227aa" providerId="LiveId" clId="{0DD8CB5F-D7FA-43A5-9CB9-68349B1D37BB}" dt="2022-11-15T08:39:20.357" v="7" actId="14100"/>
          <ac:picMkLst>
            <pc:docMk/>
            <pc:sldMk cId="1628256695" sldId="463"/>
            <ac:picMk id="9" creationId="{AE7F5118-33C0-6D2F-F41C-80DB2DFFF1E2}"/>
          </ac:picMkLst>
        </pc:picChg>
      </pc:sldChg>
      <pc:sldChg chg="addSp delSp modSp mod">
        <pc:chgData name="조 현영" userId="86576d6c08d227aa" providerId="LiveId" clId="{0DD8CB5F-D7FA-43A5-9CB9-68349B1D37BB}" dt="2022-11-15T08:55:40.109" v="595" actId="20577"/>
        <pc:sldMkLst>
          <pc:docMk/>
          <pc:sldMk cId="1613640952" sldId="469"/>
        </pc:sldMkLst>
        <pc:spChg chg="mod">
          <ac:chgData name="조 현영" userId="86576d6c08d227aa" providerId="LiveId" clId="{0DD8CB5F-D7FA-43A5-9CB9-68349B1D37BB}" dt="2022-11-15T08:55:40.109" v="595" actId="20577"/>
          <ac:spMkLst>
            <pc:docMk/>
            <pc:sldMk cId="1613640952" sldId="469"/>
            <ac:spMk id="3" creationId="{00000000-0000-0000-0000-000000000000}"/>
          </ac:spMkLst>
        </pc:spChg>
        <pc:picChg chg="del">
          <ac:chgData name="조 현영" userId="86576d6c08d227aa" providerId="LiveId" clId="{0DD8CB5F-D7FA-43A5-9CB9-68349B1D37BB}" dt="2022-11-15T08:55:27.132" v="582" actId="478"/>
          <ac:picMkLst>
            <pc:docMk/>
            <pc:sldMk cId="1613640952" sldId="469"/>
            <ac:picMk id="5" creationId="{1917071F-A023-4F7E-A96F-000A06834D20}"/>
          </ac:picMkLst>
        </pc:picChg>
        <pc:picChg chg="add mod">
          <ac:chgData name="조 현영" userId="86576d6c08d227aa" providerId="LiveId" clId="{0DD8CB5F-D7FA-43A5-9CB9-68349B1D37BB}" dt="2022-11-15T08:55:35.178" v="586" actId="1076"/>
          <ac:picMkLst>
            <pc:docMk/>
            <pc:sldMk cId="1613640952" sldId="469"/>
            <ac:picMk id="6" creationId="{3AE63AD2-8F0D-263B-1650-27A6A7B0EC87}"/>
          </ac:picMkLst>
        </pc:picChg>
      </pc:sldChg>
      <pc:sldChg chg="modSp mod">
        <pc:chgData name="조 현영" userId="86576d6c08d227aa" providerId="LiveId" clId="{0DD8CB5F-D7FA-43A5-9CB9-68349B1D37BB}" dt="2022-11-15T08:42:13.751" v="23" actId="27636"/>
        <pc:sldMkLst>
          <pc:docMk/>
          <pc:sldMk cId="1464793203" sldId="510"/>
        </pc:sldMkLst>
        <pc:spChg chg="mod">
          <ac:chgData name="조 현영" userId="86576d6c08d227aa" providerId="LiveId" clId="{0DD8CB5F-D7FA-43A5-9CB9-68349B1D37BB}" dt="2022-11-15T08:42:13.751" v="23" actId="27636"/>
          <ac:spMkLst>
            <pc:docMk/>
            <pc:sldMk cId="1464793203" sldId="510"/>
            <ac:spMk id="3" creationId="{00000000-0000-0000-0000-000000000000}"/>
          </ac:spMkLst>
        </pc:spChg>
      </pc:sldChg>
      <pc:sldChg chg="addSp delSp modSp add del mod">
        <pc:chgData name="조 현영" userId="86576d6c08d227aa" providerId="LiveId" clId="{0DD8CB5F-D7FA-43A5-9CB9-68349B1D37BB}" dt="2022-11-15T08:56:21.833" v="605" actId="1076"/>
        <pc:sldMkLst>
          <pc:docMk/>
          <pc:sldMk cId="3826313726" sldId="535"/>
        </pc:sldMkLst>
        <pc:picChg chg="del">
          <ac:chgData name="조 현영" userId="86576d6c08d227aa" providerId="LiveId" clId="{0DD8CB5F-D7FA-43A5-9CB9-68349B1D37BB}" dt="2022-11-15T08:55:59.520" v="600" actId="478"/>
          <ac:picMkLst>
            <pc:docMk/>
            <pc:sldMk cId="3826313726" sldId="535"/>
            <ac:picMk id="4" creationId="{B383FB88-B173-42D1-84B2-DEDAB9B4D6AC}"/>
          </ac:picMkLst>
        </pc:picChg>
        <pc:picChg chg="add mod">
          <ac:chgData name="조 현영" userId="86576d6c08d227aa" providerId="LiveId" clId="{0DD8CB5F-D7FA-43A5-9CB9-68349B1D37BB}" dt="2022-11-15T08:56:02.893" v="602" actId="1076"/>
          <ac:picMkLst>
            <pc:docMk/>
            <pc:sldMk cId="3826313726" sldId="535"/>
            <ac:picMk id="6" creationId="{30B5FE5B-73F9-49FC-5970-7E0352DE70D3}"/>
          </ac:picMkLst>
        </pc:picChg>
        <pc:picChg chg="del">
          <ac:chgData name="조 현영" userId="86576d6c08d227aa" providerId="LiveId" clId="{0DD8CB5F-D7FA-43A5-9CB9-68349B1D37BB}" dt="2022-11-15T08:56:16.174" v="603" actId="478"/>
          <ac:picMkLst>
            <pc:docMk/>
            <pc:sldMk cId="3826313726" sldId="535"/>
            <ac:picMk id="8" creationId="{6FCF4F22-CB74-4E2F-AFC8-CAE5D2452637}"/>
          </ac:picMkLst>
        </pc:picChg>
        <pc:picChg chg="add mod">
          <ac:chgData name="조 현영" userId="86576d6c08d227aa" providerId="LiveId" clId="{0DD8CB5F-D7FA-43A5-9CB9-68349B1D37BB}" dt="2022-11-15T08:56:21.833" v="605" actId="1076"/>
          <ac:picMkLst>
            <pc:docMk/>
            <pc:sldMk cId="3826313726" sldId="535"/>
            <ac:picMk id="10" creationId="{63401B47-339E-3848-5D47-5FCD54102E6D}"/>
          </ac:picMkLst>
        </pc:picChg>
      </pc:sldChg>
      <pc:sldChg chg="addSp delSp modSp mod">
        <pc:chgData name="조 현영" userId="86576d6c08d227aa" providerId="LiveId" clId="{0DD8CB5F-D7FA-43A5-9CB9-68349B1D37BB}" dt="2022-11-15T08:40:18.466" v="13" actId="1035"/>
        <pc:sldMkLst>
          <pc:docMk/>
          <pc:sldMk cId="2157023760" sldId="560"/>
        </pc:sldMkLst>
        <pc:picChg chg="add mod">
          <ac:chgData name="조 현영" userId="86576d6c08d227aa" providerId="LiveId" clId="{0DD8CB5F-D7FA-43A5-9CB9-68349B1D37BB}" dt="2022-11-15T08:40:18.466" v="13" actId="1035"/>
          <ac:picMkLst>
            <pc:docMk/>
            <pc:sldMk cId="2157023760" sldId="560"/>
            <ac:picMk id="5" creationId="{15A1CEE3-D92C-A1FD-B6A6-05279672D82D}"/>
          </ac:picMkLst>
        </pc:picChg>
        <pc:picChg chg="del">
          <ac:chgData name="조 현영" userId="86576d6c08d227aa" providerId="LiveId" clId="{0DD8CB5F-D7FA-43A5-9CB9-68349B1D37BB}" dt="2022-11-15T08:40:07.875" v="8" actId="478"/>
          <ac:picMkLst>
            <pc:docMk/>
            <pc:sldMk cId="2157023760" sldId="560"/>
            <ac:picMk id="10" creationId="{E0CACA6A-B95D-44C7-814A-E6CDA6F51B1C}"/>
          </ac:picMkLst>
        </pc:picChg>
      </pc:sldChg>
      <pc:sldChg chg="addSp delSp modSp mod">
        <pc:chgData name="조 현영" userId="86576d6c08d227aa" providerId="LiveId" clId="{0DD8CB5F-D7FA-43A5-9CB9-68349B1D37BB}" dt="2022-11-15T08:42:01.834" v="21" actId="20577"/>
        <pc:sldMkLst>
          <pc:docMk/>
          <pc:sldMk cId="1158668814" sldId="561"/>
        </pc:sldMkLst>
        <pc:spChg chg="mod">
          <ac:chgData name="조 현영" userId="86576d6c08d227aa" providerId="LiveId" clId="{0DD8CB5F-D7FA-43A5-9CB9-68349B1D37BB}" dt="2022-11-15T08:42:01.834" v="21" actId="20577"/>
          <ac:spMkLst>
            <pc:docMk/>
            <pc:sldMk cId="1158668814" sldId="561"/>
            <ac:spMk id="3" creationId="{00000000-0000-0000-0000-000000000000}"/>
          </ac:spMkLst>
        </pc:spChg>
        <pc:picChg chg="add mod">
          <ac:chgData name="조 현영" userId="86576d6c08d227aa" providerId="LiveId" clId="{0DD8CB5F-D7FA-43A5-9CB9-68349B1D37BB}" dt="2022-11-15T08:41:58.610" v="17" actId="1076"/>
          <ac:picMkLst>
            <pc:docMk/>
            <pc:sldMk cId="1158668814" sldId="561"/>
            <ac:picMk id="5" creationId="{9E1EF0D1-99A8-9A5C-280C-4EBE787019C9}"/>
          </ac:picMkLst>
        </pc:picChg>
        <pc:picChg chg="del">
          <ac:chgData name="조 현영" userId="86576d6c08d227aa" providerId="LiveId" clId="{0DD8CB5F-D7FA-43A5-9CB9-68349B1D37BB}" dt="2022-11-15T08:41:51.995" v="14" actId="478"/>
          <ac:picMkLst>
            <pc:docMk/>
            <pc:sldMk cId="1158668814" sldId="561"/>
            <ac:picMk id="8" creationId="{E74A2A7B-F2DE-4A0A-9B23-46D1A023D24F}"/>
          </ac:picMkLst>
        </pc:picChg>
      </pc:sldChg>
      <pc:sldChg chg="addSp delSp modSp mod">
        <pc:chgData name="조 현영" userId="86576d6c08d227aa" providerId="LiveId" clId="{0DD8CB5F-D7FA-43A5-9CB9-68349B1D37BB}" dt="2022-11-15T08:46:13.372" v="315" actId="20577"/>
        <pc:sldMkLst>
          <pc:docMk/>
          <pc:sldMk cId="1197772246" sldId="562"/>
        </pc:sldMkLst>
        <pc:spChg chg="mod">
          <ac:chgData name="조 현영" userId="86576d6c08d227aa" providerId="LiveId" clId="{0DD8CB5F-D7FA-43A5-9CB9-68349B1D37BB}" dt="2022-11-15T08:45:28.626" v="291" actId="20577"/>
          <ac:spMkLst>
            <pc:docMk/>
            <pc:sldMk cId="1197772246" sldId="562"/>
            <ac:spMk id="2" creationId="{00000000-0000-0000-0000-000000000000}"/>
          </ac:spMkLst>
        </pc:spChg>
        <pc:spChg chg="mod">
          <ac:chgData name="조 현영" userId="86576d6c08d227aa" providerId="LiveId" clId="{0DD8CB5F-D7FA-43A5-9CB9-68349B1D37BB}" dt="2022-11-15T08:46:13.372" v="315" actId="20577"/>
          <ac:spMkLst>
            <pc:docMk/>
            <pc:sldMk cId="1197772246" sldId="562"/>
            <ac:spMk id="3" creationId="{00000000-0000-0000-0000-000000000000}"/>
          </ac:spMkLst>
        </pc:spChg>
        <pc:picChg chg="del">
          <ac:chgData name="조 현영" userId="86576d6c08d227aa" providerId="LiveId" clId="{0DD8CB5F-D7FA-43A5-9CB9-68349B1D37BB}" dt="2022-11-15T08:45:42.256" v="292" actId="478"/>
          <ac:picMkLst>
            <pc:docMk/>
            <pc:sldMk cId="1197772246" sldId="562"/>
            <ac:picMk id="5" creationId="{4784F1C1-1A93-420D-81CC-BDCA6DAC732D}"/>
          </ac:picMkLst>
        </pc:picChg>
        <pc:picChg chg="add mod">
          <ac:chgData name="조 현영" userId="86576d6c08d227aa" providerId="LiveId" clId="{0DD8CB5F-D7FA-43A5-9CB9-68349B1D37BB}" dt="2022-11-15T08:45:45.087" v="294" actId="1076"/>
          <ac:picMkLst>
            <pc:docMk/>
            <pc:sldMk cId="1197772246" sldId="562"/>
            <ac:picMk id="6" creationId="{94A2776D-7A70-B2F5-F942-C849033456F1}"/>
          </ac:picMkLst>
        </pc:picChg>
      </pc:sldChg>
      <pc:sldChg chg="addSp delSp modSp mod">
        <pc:chgData name="조 현영" userId="86576d6c08d227aa" providerId="LiveId" clId="{0DD8CB5F-D7FA-43A5-9CB9-68349B1D37BB}" dt="2022-11-15T08:52:30.856" v="560" actId="20577"/>
        <pc:sldMkLst>
          <pc:docMk/>
          <pc:sldMk cId="3584928767" sldId="563"/>
        </pc:sldMkLst>
        <pc:spChg chg="mod">
          <ac:chgData name="조 현영" userId="86576d6c08d227aa" providerId="LiveId" clId="{0DD8CB5F-D7FA-43A5-9CB9-68349B1D37BB}" dt="2022-11-15T08:52:30.856" v="560" actId="20577"/>
          <ac:spMkLst>
            <pc:docMk/>
            <pc:sldMk cId="3584928767" sldId="563"/>
            <ac:spMk id="2" creationId="{00000000-0000-0000-0000-000000000000}"/>
          </ac:spMkLst>
        </pc:spChg>
        <pc:spChg chg="mod">
          <ac:chgData name="조 현영" userId="86576d6c08d227aa" providerId="LiveId" clId="{0DD8CB5F-D7FA-43A5-9CB9-68349B1D37BB}" dt="2022-11-15T08:46:44.616" v="321" actId="5793"/>
          <ac:spMkLst>
            <pc:docMk/>
            <pc:sldMk cId="3584928767" sldId="563"/>
            <ac:spMk id="3" creationId="{00000000-0000-0000-0000-000000000000}"/>
          </ac:spMkLst>
        </pc:spChg>
        <pc:picChg chg="mod">
          <ac:chgData name="조 현영" userId="86576d6c08d227aa" providerId="LiveId" clId="{0DD8CB5F-D7FA-43A5-9CB9-68349B1D37BB}" dt="2022-11-15T08:46:49.493" v="323" actId="1076"/>
          <ac:picMkLst>
            <pc:docMk/>
            <pc:sldMk cId="3584928767" sldId="563"/>
            <ac:picMk id="4" creationId="{57DA20B9-12C7-43B7-AA58-518C5B3DE495}"/>
          </ac:picMkLst>
        </pc:picChg>
        <pc:picChg chg="add mod">
          <ac:chgData name="조 현영" userId="86576d6c08d227aa" providerId="LiveId" clId="{0DD8CB5F-D7FA-43A5-9CB9-68349B1D37BB}" dt="2022-11-15T08:46:47.048" v="322" actId="1076"/>
          <ac:picMkLst>
            <pc:docMk/>
            <pc:sldMk cId="3584928767" sldId="563"/>
            <ac:picMk id="6" creationId="{F31B6772-8DA7-12DC-E071-85426AC97339}"/>
          </ac:picMkLst>
        </pc:picChg>
        <pc:picChg chg="del">
          <ac:chgData name="조 현영" userId="86576d6c08d227aa" providerId="LiveId" clId="{0DD8CB5F-D7FA-43A5-9CB9-68349B1D37BB}" dt="2022-11-15T08:46:38.315" v="316" actId="478"/>
          <ac:picMkLst>
            <pc:docMk/>
            <pc:sldMk cId="3584928767" sldId="563"/>
            <ac:picMk id="9" creationId="{AAB49DF2-1616-45E2-BD81-BB1D87F694F8}"/>
          </ac:picMkLst>
        </pc:picChg>
      </pc:sldChg>
      <pc:sldChg chg="addSp delSp modSp mod">
        <pc:chgData name="조 현영" userId="86576d6c08d227aa" providerId="LiveId" clId="{0DD8CB5F-D7FA-43A5-9CB9-68349B1D37BB}" dt="2022-11-15T08:52:33.983" v="562" actId="20577"/>
        <pc:sldMkLst>
          <pc:docMk/>
          <pc:sldMk cId="2234118257" sldId="564"/>
        </pc:sldMkLst>
        <pc:spChg chg="mod">
          <ac:chgData name="조 현영" userId="86576d6c08d227aa" providerId="LiveId" clId="{0DD8CB5F-D7FA-43A5-9CB9-68349B1D37BB}" dt="2022-11-15T08:52:33.983" v="562" actId="20577"/>
          <ac:spMkLst>
            <pc:docMk/>
            <pc:sldMk cId="2234118257" sldId="564"/>
            <ac:spMk id="2" creationId="{00000000-0000-0000-0000-000000000000}"/>
          </ac:spMkLst>
        </pc:spChg>
        <pc:spChg chg="mod">
          <ac:chgData name="조 현영" userId="86576d6c08d227aa" providerId="LiveId" clId="{0DD8CB5F-D7FA-43A5-9CB9-68349B1D37BB}" dt="2022-11-15T08:47:24.982" v="325" actId="20577"/>
          <ac:spMkLst>
            <pc:docMk/>
            <pc:sldMk cId="2234118257" sldId="564"/>
            <ac:spMk id="3" creationId="{00000000-0000-0000-0000-000000000000}"/>
          </ac:spMkLst>
        </pc:spChg>
        <pc:picChg chg="add mod">
          <ac:chgData name="조 현영" userId="86576d6c08d227aa" providerId="LiveId" clId="{0DD8CB5F-D7FA-43A5-9CB9-68349B1D37BB}" dt="2022-11-15T08:47:29.960" v="328" actId="1076"/>
          <ac:picMkLst>
            <pc:docMk/>
            <pc:sldMk cId="2234118257" sldId="564"/>
            <ac:picMk id="5" creationId="{5440F4C7-1C51-2180-3131-C1D4F54BCB35}"/>
          </ac:picMkLst>
        </pc:picChg>
        <pc:picChg chg="del">
          <ac:chgData name="조 현영" userId="86576d6c08d227aa" providerId="LiveId" clId="{0DD8CB5F-D7FA-43A5-9CB9-68349B1D37BB}" dt="2022-11-15T08:47:26.304" v="326" actId="478"/>
          <ac:picMkLst>
            <pc:docMk/>
            <pc:sldMk cId="2234118257" sldId="564"/>
            <ac:picMk id="6" creationId="{08ECACBE-8220-4AF5-80D9-E9908529942D}"/>
          </ac:picMkLst>
        </pc:picChg>
        <pc:picChg chg="mod">
          <ac:chgData name="조 현영" userId="86576d6c08d227aa" providerId="LiveId" clId="{0DD8CB5F-D7FA-43A5-9CB9-68349B1D37BB}" dt="2022-11-15T08:47:48.523" v="346" actId="1037"/>
          <ac:picMkLst>
            <pc:docMk/>
            <pc:sldMk cId="2234118257" sldId="564"/>
            <ac:picMk id="9" creationId="{EB535F75-15F1-4E25-9F0B-254452ACE38A}"/>
          </ac:picMkLst>
        </pc:picChg>
        <pc:picChg chg="del">
          <ac:chgData name="조 현영" userId="86576d6c08d227aa" providerId="LiveId" clId="{0DD8CB5F-D7FA-43A5-9CB9-68349B1D37BB}" dt="2022-11-15T08:47:39.408" v="329" actId="478"/>
          <ac:picMkLst>
            <pc:docMk/>
            <pc:sldMk cId="2234118257" sldId="564"/>
            <ac:picMk id="10" creationId="{773055C3-43C0-4D9F-9A64-619FCED950B0}"/>
          </ac:picMkLst>
        </pc:picChg>
        <pc:picChg chg="add mod">
          <ac:chgData name="조 현영" userId="86576d6c08d227aa" providerId="LiveId" clId="{0DD8CB5F-D7FA-43A5-9CB9-68349B1D37BB}" dt="2022-11-15T08:47:45.731" v="340" actId="1076"/>
          <ac:picMkLst>
            <pc:docMk/>
            <pc:sldMk cId="2234118257" sldId="564"/>
            <ac:picMk id="11" creationId="{589E5875-0A69-5ADC-2DDA-17FCB72EB608}"/>
          </ac:picMkLst>
        </pc:picChg>
      </pc:sldChg>
      <pc:sldChg chg="addSp delSp modSp mod">
        <pc:chgData name="조 현영" userId="86576d6c08d227aa" providerId="LiveId" clId="{0DD8CB5F-D7FA-43A5-9CB9-68349B1D37BB}" dt="2022-11-15T08:52:35.703" v="564" actId="20577"/>
        <pc:sldMkLst>
          <pc:docMk/>
          <pc:sldMk cId="3434113054" sldId="565"/>
        </pc:sldMkLst>
        <pc:spChg chg="mod">
          <ac:chgData name="조 현영" userId="86576d6c08d227aa" providerId="LiveId" clId="{0DD8CB5F-D7FA-43A5-9CB9-68349B1D37BB}" dt="2022-11-15T08:52:35.703" v="564" actId="20577"/>
          <ac:spMkLst>
            <pc:docMk/>
            <pc:sldMk cId="3434113054" sldId="565"/>
            <ac:spMk id="2" creationId="{00000000-0000-0000-0000-000000000000}"/>
          </ac:spMkLst>
        </pc:spChg>
        <pc:spChg chg="mod">
          <ac:chgData name="조 현영" userId="86576d6c08d227aa" providerId="LiveId" clId="{0DD8CB5F-D7FA-43A5-9CB9-68349B1D37BB}" dt="2022-11-15T08:49:40.462" v="447" actId="20577"/>
          <ac:spMkLst>
            <pc:docMk/>
            <pc:sldMk cId="3434113054" sldId="565"/>
            <ac:spMk id="3" creationId="{00000000-0000-0000-0000-000000000000}"/>
          </ac:spMkLst>
        </pc:spChg>
        <pc:picChg chg="del mod">
          <ac:chgData name="조 현영" userId="86576d6c08d227aa" providerId="LiveId" clId="{0DD8CB5F-D7FA-43A5-9CB9-68349B1D37BB}" dt="2022-11-15T08:49:20.939" v="435" actId="478"/>
          <ac:picMkLst>
            <pc:docMk/>
            <pc:sldMk cId="3434113054" sldId="565"/>
            <ac:picMk id="4" creationId="{D2B5F74E-1F00-451A-8AC3-B92AE1721F79}"/>
          </ac:picMkLst>
        </pc:picChg>
        <pc:picChg chg="add mod">
          <ac:chgData name="조 현영" userId="86576d6c08d227aa" providerId="LiveId" clId="{0DD8CB5F-D7FA-43A5-9CB9-68349B1D37BB}" dt="2022-11-15T08:49:17.656" v="433" actId="14100"/>
          <ac:picMkLst>
            <pc:docMk/>
            <pc:sldMk cId="3434113054" sldId="565"/>
            <ac:picMk id="6" creationId="{9B3465AD-73EE-D14B-6235-3CAFD6D47EFA}"/>
          </ac:picMkLst>
        </pc:picChg>
        <pc:picChg chg="add mod">
          <ac:chgData name="조 현영" userId="86576d6c08d227aa" providerId="LiveId" clId="{0DD8CB5F-D7FA-43A5-9CB9-68349B1D37BB}" dt="2022-11-15T08:49:19.722" v="434" actId="1076"/>
          <ac:picMkLst>
            <pc:docMk/>
            <pc:sldMk cId="3434113054" sldId="565"/>
            <ac:picMk id="9" creationId="{1D086CCB-C51D-C7AC-EDC9-C59B629424AC}"/>
          </ac:picMkLst>
        </pc:picChg>
        <pc:picChg chg="add mod">
          <ac:chgData name="조 현영" userId="86576d6c08d227aa" providerId="LiveId" clId="{0DD8CB5F-D7FA-43A5-9CB9-68349B1D37BB}" dt="2022-11-15T08:49:32.131" v="438" actId="1076"/>
          <ac:picMkLst>
            <pc:docMk/>
            <pc:sldMk cId="3434113054" sldId="565"/>
            <ac:picMk id="11" creationId="{AB07C701-C155-29B5-E940-1B0848CC6FB9}"/>
          </ac:picMkLst>
        </pc:picChg>
        <pc:picChg chg="del">
          <ac:chgData name="조 현영" userId="86576d6c08d227aa" providerId="LiveId" clId="{0DD8CB5F-D7FA-43A5-9CB9-68349B1D37BB}" dt="2022-11-15T08:48:24.615" v="351" actId="478"/>
          <ac:picMkLst>
            <pc:docMk/>
            <pc:sldMk cId="3434113054" sldId="565"/>
            <ac:picMk id="12" creationId="{D3319A8F-DD36-4D81-9714-30D760FFE888}"/>
          </ac:picMkLst>
        </pc:picChg>
      </pc:sldChg>
      <pc:sldChg chg="addSp delSp modSp mod">
        <pc:chgData name="조 현영" userId="86576d6c08d227aa" providerId="LiveId" clId="{0DD8CB5F-D7FA-43A5-9CB9-68349B1D37BB}" dt="2022-11-15T08:52:40.619" v="568" actId="20577"/>
        <pc:sldMkLst>
          <pc:docMk/>
          <pc:sldMk cId="4208667429" sldId="566"/>
        </pc:sldMkLst>
        <pc:spChg chg="mod">
          <ac:chgData name="조 현영" userId="86576d6c08d227aa" providerId="LiveId" clId="{0DD8CB5F-D7FA-43A5-9CB9-68349B1D37BB}" dt="2022-11-15T08:52:40.619" v="568" actId="20577"/>
          <ac:spMkLst>
            <pc:docMk/>
            <pc:sldMk cId="4208667429" sldId="566"/>
            <ac:spMk id="2" creationId="{00000000-0000-0000-0000-000000000000}"/>
          </ac:spMkLst>
        </pc:spChg>
        <pc:picChg chg="add mod">
          <ac:chgData name="조 현영" userId="86576d6c08d227aa" providerId="LiveId" clId="{0DD8CB5F-D7FA-43A5-9CB9-68349B1D37BB}" dt="2022-11-15T08:50:43.996" v="493" actId="1076"/>
          <ac:picMkLst>
            <pc:docMk/>
            <pc:sldMk cId="4208667429" sldId="566"/>
            <ac:picMk id="5" creationId="{584087D1-D8FB-7D1B-B7D8-726290284068}"/>
          </ac:picMkLst>
        </pc:picChg>
        <pc:picChg chg="add mod">
          <ac:chgData name="조 현영" userId="86576d6c08d227aa" providerId="LiveId" clId="{0DD8CB5F-D7FA-43A5-9CB9-68349B1D37BB}" dt="2022-11-15T08:51:14.280" v="510" actId="1076"/>
          <ac:picMkLst>
            <pc:docMk/>
            <pc:sldMk cId="4208667429" sldId="566"/>
            <ac:picMk id="8" creationId="{C671D532-182A-FFFC-C185-6866CDF56ED2}"/>
          </ac:picMkLst>
        </pc:picChg>
        <pc:picChg chg="del">
          <ac:chgData name="조 현영" userId="86576d6c08d227aa" providerId="LiveId" clId="{0DD8CB5F-D7FA-43A5-9CB9-68349B1D37BB}" dt="2022-11-15T08:50:38.146" v="490" actId="478"/>
          <ac:picMkLst>
            <pc:docMk/>
            <pc:sldMk cId="4208667429" sldId="566"/>
            <ac:picMk id="9" creationId="{BC92E442-0238-42D9-BBE9-2900B25C8EC7}"/>
          </ac:picMkLst>
        </pc:picChg>
        <pc:picChg chg="mod">
          <ac:chgData name="조 현영" userId="86576d6c08d227aa" providerId="LiveId" clId="{0DD8CB5F-D7FA-43A5-9CB9-68349B1D37BB}" dt="2022-11-15T08:50:51.651" v="507" actId="1036"/>
          <ac:picMkLst>
            <pc:docMk/>
            <pc:sldMk cId="4208667429" sldId="566"/>
            <ac:picMk id="11" creationId="{54C5E19A-A816-4B3D-B8D4-76FF8D588F92}"/>
          </ac:picMkLst>
        </pc:picChg>
        <pc:picChg chg="mod">
          <ac:chgData name="조 현영" userId="86576d6c08d227aa" providerId="LiveId" clId="{0DD8CB5F-D7FA-43A5-9CB9-68349B1D37BB}" dt="2022-11-15T08:50:51.651" v="507" actId="1036"/>
          <ac:picMkLst>
            <pc:docMk/>
            <pc:sldMk cId="4208667429" sldId="566"/>
            <ac:picMk id="13" creationId="{673AFB2A-7A8F-4529-A550-63EF8F604F51}"/>
          </ac:picMkLst>
        </pc:picChg>
        <pc:picChg chg="del mod">
          <ac:chgData name="조 현영" userId="86576d6c08d227aa" providerId="LiveId" clId="{0DD8CB5F-D7FA-43A5-9CB9-68349B1D37BB}" dt="2022-11-15T08:51:11.819" v="508" actId="478"/>
          <ac:picMkLst>
            <pc:docMk/>
            <pc:sldMk cId="4208667429" sldId="566"/>
            <ac:picMk id="15" creationId="{B5DDF96F-7454-4657-9615-BB88D3347D6E}"/>
          </ac:picMkLst>
        </pc:picChg>
      </pc:sldChg>
      <pc:sldChg chg="addSp delSp modSp mod">
        <pc:chgData name="조 현영" userId="86576d6c08d227aa" providerId="LiveId" clId="{0DD8CB5F-D7FA-43A5-9CB9-68349B1D37BB}" dt="2022-11-15T08:52:43.987" v="569" actId="20577"/>
        <pc:sldMkLst>
          <pc:docMk/>
          <pc:sldMk cId="1082050301" sldId="567"/>
        </pc:sldMkLst>
        <pc:spChg chg="mod">
          <ac:chgData name="조 현영" userId="86576d6c08d227aa" providerId="LiveId" clId="{0DD8CB5F-D7FA-43A5-9CB9-68349B1D37BB}" dt="2022-11-15T08:52:43.987" v="569" actId="20577"/>
          <ac:spMkLst>
            <pc:docMk/>
            <pc:sldMk cId="1082050301" sldId="567"/>
            <ac:spMk id="2" creationId="{00000000-0000-0000-0000-000000000000}"/>
          </ac:spMkLst>
        </pc:spChg>
        <pc:picChg chg="del">
          <ac:chgData name="조 현영" userId="86576d6c08d227aa" providerId="LiveId" clId="{0DD8CB5F-D7FA-43A5-9CB9-68349B1D37BB}" dt="2022-11-15T08:51:24.398" v="511" actId="478"/>
          <ac:picMkLst>
            <pc:docMk/>
            <pc:sldMk cId="1082050301" sldId="567"/>
            <ac:picMk id="4" creationId="{117ED60D-2CD1-4977-B737-1AA39C5DFE98}"/>
          </ac:picMkLst>
        </pc:picChg>
        <pc:picChg chg="add mod">
          <ac:chgData name="조 현영" userId="86576d6c08d227aa" providerId="LiveId" clId="{0DD8CB5F-D7FA-43A5-9CB9-68349B1D37BB}" dt="2022-11-15T08:51:29.276" v="514" actId="1076"/>
          <ac:picMkLst>
            <pc:docMk/>
            <pc:sldMk cId="1082050301" sldId="567"/>
            <ac:picMk id="8" creationId="{35308EBA-3DF7-2A37-1DAB-B021152C4C00}"/>
          </ac:picMkLst>
        </pc:picChg>
        <pc:picChg chg="add mod">
          <ac:chgData name="조 현영" userId="86576d6c08d227aa" providerId="LiveId" clId="{0DD8CB5F-D7FA-43A5-9CB9-68349B1D37BB}" dt="2022-11-15T08:51:55.985" v="519" actId="14100"/>
          <ac:picMkLst>
            <pc:docMk/>
            <pc:sldMk cId="1082050301" sldId="567"/>
            <ac:picMk id="11" creationId="{B45FC6F8-590E-2589-D235-8475E2944B71}"/>
          </ac:picMkLst>
        </pc:picChg>
        <pc:picChg chg="del">
          <ac:chgData name="조 현영" userId="86576d6c08d227aa" providerId="LiveId" clId="{0DD8CB5F-D7FA-43A5-9CB9-68349B1D37BB}" dt="2022-11-15T08:51:46.504" v="515" actId="478"/>
          <ac:picMkLst>
            <pc:docMk/>
            <pc:sldMk cId="1082050301" sldId="567"/>
            <ac:picMk id="12" creationId="{3E6EFEB7-3FC6-4AE9-89BD-A6D303D8CC41}"/>
          </ac:picMkLst>
        </pc:picChg>
      </pc:sldChg>
      <pc:sldChg chg="addSp delSp modSp mod">
        <pc:chgData name="조 현영" userId="86576d6c08d227aa" providerId="LiveId" clId="{0DD8CB5F-D7FA-43A5-9CB9-68349B1D37BB}" dt="2022-11-15T08:52:38.915" v="566" actId="20577"/>
        <pc:sldMkLst>
          <pc:docMk/>
          <pc:sldMk cId="4150711225" sldId="568"/>
        </pc:sldMkLst>
        <pc:spChg chg="mod">
          <ac:chgData name="조 현영" userId="86576d6c08d227aa" providerId="LiveId" clId="{0DD8CB5F-D7FA-43A5-9CB9-68349B1D37BB}" dt="2022-11-15T08:52:38.915" v="566" actId="20577"/>
          <ac:spMkLst>
            <pc:docMk/>
            <pc:sldMk cId="4150711225" sldId="568"/>
            <ac:spMk id="2" creationId="{00000000-0000-0000-0000-000000000000}"/>
          </ac:spMkLst>
        </pc:spChg>
        <pc:spChg chg="mod">
          <ac:chgData name="조 현영" userId="86576d6c08d227aa" providerId="LiveId" clId="{0DD8CB5F-D7FA-43A5-9CB9-68349B1D37BB}" dt="2022-11-15T08:50:13.593" v="483" actId="20577"/>
          <ac:spMkLst>
            <pc:docMk/>
            <pc:sldMk cId="4150711225" sldId="568"/>
            <ac:spMk id="3" creationId="{00000000-0000-0000-0000-000000000000}"/>
          </ac:spMkLst>
        </pc:spChg>
        <pc:picChg chg="add mod">
          <ac:chgData name="조 현영" userId="86576d6c08d227aa" providerId="LiveId" clId="{0DD8CB5F-D7FA-43A5-9CB9-68349B1D37BB}" dt="2022-11-15T08:50:14.937" v="489" actId="1036"/>
          <ac:picMkLst>
            <pc:docMk/>
            <pc:sldMk cId="4150711225" sldId="568"/>
            <ac:picMk id="5" creationId="{DA725092-E94E-D6FA-071E-30DFE7DD6B47}"/>
          </ac:picMkLst>
        </pc:picChg>
        <pc:picChg chg="del">
          <ac:chgData name="조 현영" userId="86576d6c08d227aa" providerId="LiveId" clId="{0DD8CB5F-D7FA-43A5-9CB9-68349B1D37BB}" dt="2022-11-15T08:49:56.249" v="448" actId="478"/>
          <ac:picMkLst>
            <pc:docMk/>
            <pc:sldMk cId="4150711225" sldId="568"/>
            <ac:picMk id="8" creationId="{0240CAF1-A6D1-4E8D-A62A-A29A4F685484}"/>
          </ac:picMkLst>
        </pc:picChg>
      </pc:sldChg>
      <pc:sldChg chg="addSp delSp modSp mod">
        <pc:chgData name="조 현영" userId="86576d6c08d227aa" providerId="LiveId" clId="{0DD8CB5F-D7FA-43A5-9CB9-68349B1D37BB}" dt="2022-11-15T08:52:45.826" v="570" actId="20577"/>
        <pc:sldMkLst>
          <pc:docMk/>
          <pc:sldMk cId="1968006565" sldId="569"/>
        </pc:sldMkLst>
        <pc:spChg chg="mod">
          <ac:chgData name="조 현영" userId="86576d6c08d227aa" providerId="LiveId" clId="{0DD8CB5F-D7FA-43A5-9CB9-68349B1D37BB}" dt="2022-11-15T08:52:45.826" v="570" actId="20577"/>
          <ac:spMkLst>
            <pc:docMk/>
            <pc:sldMk cId="1968006565" sldId="569"/>
            <ac:spMk id="2" creationId="{00000000-0000-0000-0000-000000000000}"/>
          </ac:spMkLst>
        </pc:spChg>
        <pc:spChg chg="mod">
          <ac:chgData name="조 현영" userId="86576d6c08d227aa" providerId="LiveId" clId="{0DD8CB5F-D7FA-43A5-9CB9-68349B1D37BB}" dt="2022-11-15T08:52:21.893" v="558" actId="20577"/>
          <ac:spMkLst>
            <pc:docMk/>
            <pc:sldMk cId="1968006565" sldId="569"/>
            <ac:spMk id="3" creationId="{00000000-0000-0000-0000-000000000000}"/>
          </ac:spMkLst>
        </pc:spChg>
        <pc:picChg chg="add mod">
          <ac:chgData name="조 현영" userId="86576d6c08d227aa" providerId="LiveId" clId="{0DD8CB5F-D7FA-43A5-9CB9-68349B1D37BB}" dt="2022-11-15T08:52:14.148" v="523" actId="1076"/>
          <ac:picMkLst>
            <pc:docMk/>
            <pc:sldMk cId="1968006565" sldId="569"/>
            <ac:picMk id="5" creationId="{EEDDCC4A-706B-793C-0273-488AF330F246}"/>
          </ac:picMkLst>
        </pc:picChg>
        <pc:picChg chg="del">
          <ac:chgData name="조 현영" userId="86576d6c08d227aa" providerId="LiveId" clId="{0DD8CB5F-D7FA-43A5-9CB9-68349B1D37BB}" dt="2022-11-15T08:52:09.425" v="520" actId="478"/>
          <ac:picMkLst>
            <pc:docMk/>
            <pc:sldMk cId="1968006565" sldId="569"/>
            <ac:picMk id="8" creationId="{C18B447F-7D24-440F-8BA7-ADFA77A950BB}"/>
          </ac:picMkLst>
        </pc:picChg>
      </pc:sldChg>
      <pc:sldChg chg="addSp delSp modSp mod">
        <pc:chgData name="조 현영" userId="86576d6c08d227aa" providerId="LiveId" clId="{0DD8CB5F-D7FA-43A5-9CB9-68349B1D37BB}" dt="2022-11-15T08:56:51.558" v="610" actId="20577"/>
        <pc:sldMkLst>
          <pc:docMk/>
          <pc:sldMk cId="4153153472" sldId="573"/>
        </pc:sldMkLst>
        <pc:spChg chg="mod">
          <ac:chgData name="조 현영" userId="86576d6c08d227aa" providerId="LiveId" clId="{0DD8CB5F-D7FA-43A5-9CB9-68349B1D37BB}" dt="2022-11-15T08:56:51.558" v="610" actId="20577"/>
          <ac:spMkLst>
            <pc:docMk/>
            <pc:sldMk cId="4153153472" sldId="573"/>
            <ac:spMk id="3" creationId="{00000000-0000-0000-0000-000000000000}"/>
          </ac:spMkLst>
        </pc:spChg>
        <pc:picChg chg="del">
          <ac:chgData name="조 현영" userId="86576d6c08d227aa" providerId="LiveId" clId="{0DD8CB5F-D7FA-43A5-9CB9-68349B1D37BB}" dt="2022-11-15T08:56:37.695" v="606" actId="478"/>
          <ac:picMkLst>
            <pc:docMk/>
            <pc:sldMk cId="4153153472" sldId="573"/>
            <ac:picMk id="5" creationId="{5DD4936B-5D8B-4F42-B4E9-B6BBC6753D65}"/>
          </ac:picMkLst>
        </pc:picChg>
        <pc:picChg chg="add del">
          <ac:chgData name="조 현영" userId="86576d6c08d227aa" providerId="LiveId" clId="{0DD8CB5F-D7FA-43A5-9CB9-68349B1D37BB}" dt="2022-11-15T08:55:56.484" v="598" actId="22"/>
          <ac:picMkLst>
            <pc:docMk/>
            <pc:sldMk cId="4153153472" sldId="573"/>
            <ac:picMk id="6" creationId="{4EEF45EE-6072-8D1A-57D9-DB00C3A1F643}"/>
          </ac:picMkLst>
        </pc:picChg>
        <pc:picChg chg="add mod">
          <ac:chgData name="조 현영" userId="86576d6c08d227aa" providerId="LiveId" clId="{0DD8CB5F-D7FA-43A5-9CB9-68349B1D37BB}" dt="2022-11-15T08:56:44.429" v="609" actId="1076"/>
          <ac:picMkLst>
            <pc:docMk/>
            <pc:sldMk cId="4153153472" sldId="573"/>
            <ac:picMk id="9" creationId="{A7428BDC-2D0C-51AE-98E3-27072AD63C8A}"/>
          </ac:picMkLst>
        </pc:picChg>
      </pc:sldChg>
      <pc:sldChg chg="addSp delSp modSp mod">
        <pc:chgData name="조 현영" userId="86576d6c08d227aa" providerId="LiveId" clId="{0DD8CB5F-D7FA-43A5-9CB9-68349B1D37BB}" dt="2022-11-15T08:57:16.891" v="614" actId="1076"/>
        <pc:sldMkLst>
          <pc:docMk/>
          <pc:sldMk cId="124821036" sldId="574"/>
        </pc:sldMkLst>
        <pc:picChg chg="del">
          <ac:chgData name="조 현영" userId="86576d6c08d227aa" providerId="LiveId" clId="{0DD8CB5F-D7FA-43A5-9CB9-68349B1D37BB}" dt="2022-11-15T08:57:11.002" v="611" actId="478"/>
          <ac:picMkLst>
            <pc:docMk/>
            <pc:sldMk cId="124821036" sldId="574"/>
            <ac:picMk id="4" creationId="{B8A45858-3E96-4408-8C89-D7E81E6BED3B}"/>
          </ac:picMkLst>
        </pc:picChg>
        <pc:picChg chg="add mod">
          <ac:chgData name="조 현영" userId="86576d6c08d227aa" providerId="LiveId" clId="{0DD8CB5F-D7FA-43A5-9CB9-68349B1D37BB}" dt="2022-11-15T08:57:16.891" v="614" actId="1076"/>
          <ac:picMkLst>
            <pc:docMk/>
            <pc:sldMk cId="124821036" sldId="574"/>
            <ac:picMk id="9" creationId="{C6C20938-CFFE-A736-5029-D994B69DABA6}"/>
          </ac:picMkLst>
        </pc:picChg>
      </pc:sldChg>
      <pc:sldChg chg="addSp delSp modSp mod">
        <pc:chgData name="조 현영" userId="86576d6c08d227aa" providerId="LiveId" clId="{0DD8CB5F-D7FA-43A5-9CB9-68349B1D37BB}" dt="2022-11-15T08:58:02.015" v="660" actId="20577"/>
        <pc:sldMkLst>
          <pc:docMk/>
          <pc:sldMk cId="26826230" sldId="576"/>
        </pc:sldMkLst>
        <pc:spChg chg="mod">
          <ac:chgData name="조 현영" userId="86576d6c08d227aa" providerId="LiveId" clId="{0DD8CB5F-D7FA-43A5-9CB9-68349B1D37BB}" dt="2022-11-15T08:58:02.015" v="660" actId="20577"/>
          <ac:spMkLst>
            <pc:docMk/>
            <pc:sldMk cId="26826230" sldId="576"/>
            <ac:spMk id="3" creationId="{00000000-0000-0000-0000-000000000000}"/>
          </ac:spMkLst>
        </pc:spChg>
        <pc:picChg chg="del">
          <ac:chgData name="조 현영" userId="86576d6c08d227aa" providerId="LiveId" clId="{0DD8CB5F-D7FA-43A5-9CB9-68349B1D37BB}" dt="2022-11-15T08:57:37.698" v="615" actId="478"/>
          <ac:picMkLst>
            <pc:docMk/>
            <pc:sldMk cId="26826230" sldId="576"/>
            <ac:picMk id="4" creationId="{FEEDF84D-6937-4D78-B6A5-CC18834307A9}"/>
          </ac:picMkLst>
        </pc:picChg>
        <pc:picChg chg="add mod">
          <ac:chgData name="조 현영" userId="86576d6c08d227aa" providerId="LiveId" clId="{0DD8CB5F-D7FA-43A5-9CB9-68349B1D37BB}" dt="2022-11-15T08:57:49.325" v="622" actId="1076"/>
          <ac:picMkLst>
            <pc:docMk/>
            <pc:sldMk cId="26826230" sldId="576"/>
            <ac:picMk id="6" creationId="{8F8FB69F-2450-4FCF-8BF0-48E75D73A2AC}"/>
          </ac:picMkLst>
        </pc:picChg>
      </pc:sldChg>
      <pc:sldChg chg="addSp delSp modSp mod">
        <pc:chgData name="조 현영" userId="86576d6c08d227aa" providerId="LiveId" clId="{0DD8CB5F-D7FA-43A5-9CB9-68349B1D37BB}" dt="2022-11-15T08:58:46.472" v="674" actId="1076"/>
        <pc:sldMkLst>
          <pc:docMk/>
          <pc:sldMk cId="1427372927" sldId="577"/>
        </pc:sldMkLst>
        <pc:spChg chg="mod">
          <ac:chgData name="조 현영" userId="86576d6c08d227aa" providerId="LiveId" clId="{0DD8CB5F-D7FA-43A5-9CB9-68349B1D37BB}" dt="2022-11-15T08:58:28.789" v="671" actId="20577"/>
          <ac:spMkLst>
            <pc:docMk/>
            <pc:sldMk cId="1427372927" sldId="577"/>
            <ac:spMk id="3" creationId="{00000000-0000-0000-0000-000000000000}"/>
          </ac:spMkLst>
        </pc:spChg>
        <pc:picChg chg="add mod">
          <ac:chgData name="조 현영" userId="86576d6c08d227aa" providerId="LiveId" clId="{0DD8CB5F-D7FA-43A5-9CB9-68349B1D37BB}" dt="2022-11-15T08:58:46.472" v="674" actId="1076"/>
          <ac:picMkLst>
            <pc:docMk/>
            <pc:sldMk cId="1427372927" sldId="577"/>
            <ac:picMk id="5" creationId="{D4F94F2F-F93C-ADB2-0A53-0B0CB087DEB4}"/>
          </ac:picMkLst>
        </pc:picChg>
        <pc:picChg chg="del">
          <ac:chgData name="조 현영" userId="86576d6c08d227aa" providerId="LiveId" clId="{0DD8CB5F-D7FA-43A5-9CB9-68349B1D37BB}" dt="2022-11-15T08:58:37.925" v="672" actId="478"/>
          <ac:picMkLst>
            <pc:docMk/>
            <pc:sldMk cId="1427372927" sldId="577"/>
            <ac:picMk id="6" creationId="{B9FA6FFF-6B5A-401E-8072-6CD6CE0C04DF}"/>
          </ac:picMkLst>
        </pc:picChg>
      </pc:sldChg>
      <pc:sldChg chg="addSp delSp modSp mod">
        <pc:chgData name="조 현영" userId="86576d6c08d227aa" providerId="LiveId" clId="{0DD8CB5F-D7FA-43A5-9CB9-68349B1D37BB}" dt="2022-11-15T09:02:07.359" v="683" actId="1076"/>
        <pc:sldMkLst>
          <pc:docMk/>
          <pc:sldMk cId="19871194" sldId="578"/>
        </pc:sldMkLst>
        <pc:picChg chg="add mod">
          <ac:chgData name="조 현영" userId="86576d6c08d227aa" providerId="LiveId" clId="{0DD8CB5F-D7FA-43A5-9CB9-68349B1D37BB}" dt="2022-11-15T09:01:40.469" v="678" actId="1076"/>
          <ac:picMkLst>
            <pc:docMk/>
            <pc:sldMk cId="19871194" sldId="578"/>
            <ac:picMk id="5" creationId="{68BE6A2B-208E-2BA3-5695-782392C451A9}"/>
          </ac:picMkLst>
        </pc:picChg>
        <pc:picChg chg="del">
          <ac:chgData name="조 현영" userId="86576d6c08d227aa" providerId="LiveId" clId="{0DD8CB5F-D7FA-43A5-9CB9-68349B1D37BB}" dt="2022-11-15T09:01:32.647" v="675" actId="478"/>
          <ac:picMkLst>
            <pc:docMk/>
            <pc:sldMk cId="19871194" sldId="578"/>
            <ac:picMk id="6" creationId="{FB4A22B8-EC0C-41F1-9DB1-26E5CD40ACCC}"/>
          </ac:picMkLst>
        </pc:picChg>
        <pc:picChg chg="add mod">
          <ac:chgData name="조 현영" userId="86576d6c08d227aa" providerId="LiveId" clId="{0DD8CB5F-D7FA-43A5-9CB9-68349B1D37BB}" dt="2022-11-15T09:02:07.359" v="683" actId="1076"/>
          <ac:picMkLst>
            <pc:docMk/>
            <pc:sldMk cId="19871194" sldId="578"/>
            <ac:picMk id="9" creationId="{97D258B6-C91B-F134-D927-A44AB457EE0A}"/>
          </ac:picMkLst>
        </pc:picChg>
      </pc:sldChg>
      <pc:sldChg chg="addSp delSp modSp mod">
        <pc:chgData name="조 현영" userId="86576d6c08d227aa" providerId="LiveId" clId="{0DD8CB5F-D7FA-43A5-9CB9-68349B1D37BB}" dt="2022-11-15T09:07:35.317" v="688" actId="20577"/>
        <pc:sldMkLst>
          <pc:docMk/>
          <pc:sldMk cId="2898134019" sldId="584"/>
        </pc:sldMkLst>
        <pc:spChg chg="mod">
          <ac:chgData name="조 현영" userId="86576d6c08d227aa" providerId="LiveId" clId="{0DD8CB5F-D7FA-43A5-9CB9-68349B1D37BB}" dt="2022-11-15T09:07:35.317" v="688" actId="20577"/>
          <ac:spMkLst>
            <pc:docMk/>
            <pc:sldMk cId="2898134019" sldId="584"/>
            <ac:spMk id="3" creationId="{00000000-0000-0000-0000-000000000000}"/>
          </ac:spMkLst>
        </pc:spChg>
        <pc:picChg chg="add mod">
          <ac:chgData name="조 현영" userId="86576d6c08d227aa" providerId="LiveId" clId="{0DD8CB5F-D7FA-43A5-9CB9-68349B1D37BB}" dt="2022-11-15T09:07:33.626" v="687" actId="14100"/>
          <ac:picMkLst>
            <pc:docMk/>
            <pc:sldMk cId="2898134019" sldId="584"/>
            <ac:picMk id="5" creationId="{9F981D29-39AC-59D5-7209-0182D8085186}"/>
          </ac:picMkLst>
        </pc:picChg>
        <pc:picChg chg="del">
          <ac:chgData name="조 현영" userId="86576d6c08d227aa" providerId="LiveId" clId="{0DD8CB5F-D7FA-43A5-9CB9-68349B1D37BB}" dt="2022-11-15T09:07:29.035" v="684" actId="478"/>
          <ac:picMkLst>
            <pc:docMk/>
            <pc:sldMk cId="2898134019" sldId="584"/>
            <ac:picMk id="8" creationId="{042AEC6B-CB3F-4DD4-B1DB-62DC09891301}"/>
          </ac:picMkLst>
        </pc:picChg>
      </pc:sldChg>
      <pc:sldChg chg="addSp delSp modSp mod">
        <pc:chgData name="조 현영" userId="86576d6c08d227aa" providerId="LiveId" clId="{0DD8CB5F-D7FA-43A5-9CB9-68349B1D37BB}" dt="2022-11-15T08:53:21.850" v="576" actId="1037"/>
        <pc:sldMkLst>
          <pc:docMk/>
          <pc:sldMk cId="102002922" sldId="586"/>
        </pc:sldMkLst>
        <pc:spChg chg="mod">
          <ac:chgData name="조 현영" userId="86576d6c08d227aa" providerId="LiveId" clId="{0DD8CB5F-D7FA-43A5-9CB9-68349B1D37BB}" dt="2022-11-15T08:52:48.785" v="571" actId="20577"/>
          <ac:spMkLst>
            <pc:docMk/>
            <pc:sldMk cId="102002922" sldId="586"/>
            <ac:spMk id="2" creationId="{00000000-0000-0000-0000-000000000000}"/>
          </ac:spMkLst>
        </pc:spChg>
        <pc:picChg chg="del">
          <ac:chgData name="조 현영" userId="86576d6c08d227aa" providerId="LiveId" clId="{0DD8CB5F-D7FA-43A5-9CB9-68349B1D37BB}" dt="2022-11-15T08:53:09.541" v="572" actId="478"/>
          <ac:picMkLst>
            <pc:docMk/>
            <pc:sldMk cId="102002922" sldId="586"/>
            <ac:picMk id="5" creationId="{28D24C14-BCAD-4370-AC52-E9033A5C83A1}"/>
          </ac:picMkLst>
        </pc:picChg>
        <pc:picChg chg="add mod">
          <ac:chgData name="조 현영" userId="86576d6c08d227aa" providerId="LiveId" clId="{0DD8CB5F-D7FA-43A5-9CB9-68349B1D37BB}" dt="2022-11-15T08:53:21.850" v="576" actId="1037"/>
          <ac:picMkLst>
            <pc:docMk/>
            <pc:sldMk cId="102002922" sldId="586"/>
            <ac:picMk id="6" creationId="{D3360E0D-0847-F65E-285E-9499988502E8}"/>
          </ac:picMkLst>
        </pc:picChg>
      </pc:sldChg>
      <pc:sldChg chg="addSp delSp modSp mod">
        <pc:chgData name="조 현영" userId="86576d6c08d227aa" providerId="LiveId" clId="{0DD8CB5F-D7FA-43A5-9CB9-68349B1D37BB}" dt="2022-11-15T08:54:48.115" v="581" actId="1076"/>
        <pc:sldMkLst>
          <pc:docMk/>
          <pc:sldMk cId="2120407982" sldId="587"/>
        </pc:sldMkLst>
        <pc:spChg chg="mod">
          <ac:chgData name="조 현영" userId="86576d6c08d227aa" providerId="LiveId" clId="{0DD8CB5F-D7FA-43A5-9CB9-68349B1D37BB}" dt="2022-11-15T08:54:27.420" v="577" actId="20577"/>
          <ac:spMkLst>
            <pc:docMk/>
            <pc:sldMk cId="2120407982" sldId="587"/>
            <ac:spMk id="2" creationId="{00000000-0000-0000-0000-000000000000}"/>
          </ac:spMkLst>
        </pc:spChg>
        <pc:picChg chg="add mod">
          <ac:chgData name="조 현영" userId="86576d6c08d227aa" providerId="LiveId" clId="{0DD8CB5F-D7FA-43A5-9CB9-68349B1D37BB}" dt="2022-11-15T08:54:48.115" v="581" actId="1076"/>
          <ac:picMkLst>
            <pc:docMk/>
            <pc:sldMk cId="2120407982" sldId="587"/>
            <ac:picMk id="5" creationId="{163FE99B-A857-311E-E469-AB9EFF82D65D}"/>
          </ac:picMkLst>
        </pc:picChg>
        <pc:picChg chg="del">
          <ac:chgData name="조 현영" userId="86576d6c08d227aa" providerId="LiveId" clId="{0DD8CB5F-D7FA-43A5-9CB9-68349B1D37BB}" dt="2022-11-15T08:54:40.417" v="578" actId="478"/>
          <ac:picMkLst>
            <pc:docMk/>
            <pc:sldMk cId="2120407982" sldId="587"/>
            <ac:picMk id="6" creationId="{723B524F-6188-40DB-85DB-30B040C175A3}"/>
          </ac:picMkLst>
        </pc:picChg>
      </pc:sldChg>
      <pc:sldChg chg="addSp delSp modSp add mod">
        <pc:chgData name="조 현영" userId="86576d6c08d227aa" providerId="LiveId" clId="{0DD8CB5F-D7FA-43A5-9CB9-68349B1D37BB}" dt="2022-11-15T08:43:32.989" v="76" actId="478"/>
        <pc:sldMkLst>
          <pc:docMk/>
          <pc:sldMk cId="1072797616" sldId="590"/>
        </pc:sldMkLst>
        <pc:spChg chg="mod">
          <ac:chgData name="조 현영" userId="86576d6c08d227aa" providerId="LiveId" clId="{0DD8CB5F-D7FA-43A5-9CB9-68349B1D37BB}" dt="2022-11-15T08:42:35.842" v="61" actId="20577"/>
          <ac:spMkLst>
            <pc:docMk/>
            <pc:sldMk cId="1072797616" sldId="590"/>
            <ac:spMk id="2" creationId="{00000000-0000-0000-0000-000000000000}"/>
          </ac:spMkLst>
        </pc:spChg>
        <pc:spChg chg="mod">
          <ac:chgData name="조 현영" userId="86576d6c08d227aa" providerId="LiveId" clId="{0DD8CB5F-D7FA-43A5-9CB9-68349B1D37BB}" dt="2022-11-15T08:43:04.220" v="72" actId="20577"/>
          <ac:spMkLst>
            <pc:docMk/>
            <pc:sldMk cId="1072797616" sldId="590"/>
            <ac:spMk id="3" creationId="{00000000-0000-0000-0000-000000000000}"/>
          </ac:spMkLst>
        </pc:spChg>
        <pc:picChg chg="del">
          <ac:chgData name="조 현영" userId="86576d6c08d227aa" providerId="LiveId" clId="{0DD8CB5F-D7FA-43A5-9CB9-68349B1D37BB}" dt="2022-11-15T08:42:21.583" v="42" actId="478"/>
          <ac:picMkLst>
            <pc:docMk/>
            <pc:sldMk cId="1072797616" sldId="590"/>
            <ac:picMk id="5" creationId="{9E1EF0D1-99A8-9A5C-280C-4EBE787019C9}"/>
          </ac:picMkLst>
        </pc:picChg>
        <pc:picChg chg="add mod">
          <ac:chgData name="조 현영" userId="86576d6c08d227aa" providerId="LiveId" clId="{0DD8CB5F-D7FA-43A5-9CB9-68349B1D37BB}" dt="2022-11-15T08:43:11.711" v="74" actId="1076"/>
          <ac:picMkLst>
            <pc:docMk/>
            <pc:sldMk cId="1072797616" sldId="590"/>
            <ac:picMk id="6" creationId="{79626A7A-5915-7034-81DE-C20504C74A1F}"/>
          </ac:picMkLst>
        </pc:picChg>
        <pc:picChg chg="add del mod">
          <ac:chgData name="조 현영" userId="86576d6c08d227aa" providerId="LiveId" clId="{0DD8CB5F-D7FA-43A5-9CB9-68349B1D37BB}" dt="2022-11-15T08:43:32.989" v="76" actId="478"/>
          <ac:picMkLst>
            <pc:docMk/>
            <pc:sldMk cId="1072797616" sldId="590"/>
            <ac:picMk id="8" creationId="{FE82FB0D-E3BF-4A9C-E4B9-45588A50D6C3}"/>
          </ac:picMkLst>
        </pc:picChg>
        <pc:picChg chg="del">
          <ac:chgData name="조 현영" userId="86576d6c08d227aa" providerId="LiveId" clId="{0DD8CB5F-D7FA-43A5-9CB9-68349B1D37BB}" dt="2022-11-15T08:42:56.298" v="65" actId="478"/>
          <ac:picMkLst>
            <pc:docMk/>
            <pc:sldMk cId="1072797616" sldId="590"/>
            <ac:picMk id="10" creationId="{D2CACD28-6DF7-494A-AD2A-60B7FFDABDEA}"/>
          </ac:picMkLst>
        </pc:picChg>
      </pc:sldChg>
      <pc:sldChg chg="addSp delSp modSp add mod">
        <pc:chgData name="조 현영" userId="86576d6c08d227aa" providerId="LiveId" clId="{0DD8CB5F-D7FA-43A5-9CB9-68349B1D37BB}" dt="2022-11-15T08:44:39.961" v="159" actId="1076"/>
        <pc:sldMkLst>
          <pc:docMk/>
          <pc:sldMk cId="2440411838" sldId="591"/>
        </pc:sldMkLst>
        <pc:spChg chg="mod">
          <ac:chgData name="조 현영" userId="86576d6c08d227aa" providerId="LiveId" clId="{0DD8CB5F-D7FA-43A5-9CB9-68349B1D37BB}" dt="2022-11-15T08:43:37.362" v="79" actId="20577"/>
          <ac:spMkLst>
            <pc:docMk/>
            <pc:sldMk cId="2440411838" sldId="591"/>
            <ac:spMk id="2" creationId="{00000000-0000-0000-0000-000000000000}"/>
          </ac:spMkLst>
        </pc:spChg>
        <pc:spChg chg="mod">
          <ac:chgData name="조 현영" userId="86576d6c08d227aa" providerId="LiveId" clId="{0DD8CB5F-D7FA-43A5-9CB9-68349B1D37BB}" dt="2022-11-15T08:43:48.642" v="142" actId="20577"/>
          <ac:spMkLst>
            <pc:docMk/>
            <pc:sldMk cId="2440411838" sldId="591"/>
            <ac:spMk id="3" creationId="{00000000-0000-0000-0000-000000000000}"/>
          </ac:spMkLst>
        </pc:spChg>
        <pc:picChg chg="add mod">
          <ac:chgData name="조 현영" userId="86576d6c08d227aa" providerId="LiveId" clId="{0DD8CB5F-D7FA-43A5-9CB9-68349B1D37BB}" dt="2022-11-15T08:44:24.968" v="152" actId="14100"/>
          <ac:picMkLst>
            <pc:docMk/>
            <pc:sldMk cId="2440411838" sldId="591"/>
            <ac:picMk id="5" creationId="{6FD43887-1C83-04EC-959B-325B6DB6D7B9}"/>
          </ac:picMkLst>
        </pc:picChg>
        <pc:picChg chg="del">
          <ac:chgData name="조 현영" userId="86576d6c08d227aa" providerId="LiveId" clId="{0DD8CB5F-D7FA-43A5-9CB9-68349B1D37BB}" dt="2022-11-15T08:43:49.440" v="143" actId="478"/>
          <ac:picMkLst>
            <pc:docMk/>
            <pc:sldMk cId="2440411838" sldId="591"/>
            <ac:picMk id="6" creationId="{79626A7A-5915-7034-81DE-C20504C74A1F}"/>
          </ac:picMkLst>
        </pc:picChg>
        <pc:picChg chg="add mod">
          <ac:chgData name="조 현영" userId="86576d6c08d227aa" providerId="LiveId" clId="{0DD8CB5F-D7FA-43A5-9CB9-68349B1D37BB}" dt="2022-11-15T08:44:39.961" v="159" actId="1076"/>
          <ac:picMkLst>
            <pc:docMk/>
            <pc:sldMk cId="2440411838" sldId="591"/>
            <ac:picMk id="9" creationId="{772A8DE0-22AF-A745-DD64-4FBAE5AE3813}"/>
          </ac:picMkLst>
        </pc:picChg>
      </pc:sldChg>
      <pc:sldChg chg="addSp delSp modSp add mod">
        <pc:chgData name="조 현영" userId="86576d6c08d227aa" providerId="LiveId" clId="{0DD8CB5F-D7FA-43A5-9CB9-68349B1D37BB}" dt="2022-11-15T08:45:25.870" v="290" actId="20577"/>
        <pc:sldMkLst>
          <pc:docMk/>
          <pc:sldMk cId="1119333897" sldId="592"/>
        </pc:sldMkLst>
        <pc:spChg chg="mod">
          <ac:chgData name="조 현영" userId="86576d6c08d227aa" providerId="LiveId" clId="{0DD8CB5F-D7FA-43A5-9CB9-68349B1D37BB}" dt="2022-11-15T08:45:12.327" v="227" actId="20577"/>
          <ac:spMkLst>
            <pc:docMk/>
            <pc:sldMk cId="1119333897" sldId="592"/>
            <ac:spMk id="2" creationId="{00000000-0000-0000-0000-000000000000}"/>
          </ac:spMkLst>
        </pc:spChg>
        <pc:spChg chg="mod">
          <ac:chgData name="조 현영" userId="86576d6c08d227aa" providerId="LiveId" clId="{0DD8CB5F-D7FA-43A5-9CB9-68349B1D37BB}" dt="2022-11-15T08:45:25.870" v="290" actId="20577"/>
          <ac:spMkLst>
            <pc:docMk/>
            <pc:sldMk cId="1119333897" sldId="592"/>
            <ac:spMk id="3" creationId="{00000000-0000-0000-0000-000000000000}"/>
          </ac:spMkLst>
        </pc:spChg>
        <pc:picChg chg="add del mod">
          <ac:chgData name="조 현영" userId="86576d6c08d227aa" providerId="LiveId" clId="{0DD8CB5F-D7FA-43A5-9CB9-68349B1D37BB}" dt="2022-11-15T08:44:44.736" v="160" actId="478"/>
          <ac:picMkLst>
            <pc:docMk/>
            <pc:sldMk cId="1119333897" sldId="592"/>
            <ac:picMk id="5" creationId="{DA50C008-F28F-FB44-3ED2-ABB13EB5E556}"/>
          </ac:picMkLst>
        </pc:picChg>
        <pc:picChg chg="del">
          <ac:chgData name="조 현영" userId="86576d6c08d227aa" providerId="LiveId" clId="{0DD8CB5F-D7FA-43A5-9CB9-68349B1D37BB}" dt="2022-11-15T08:43:52.102" v="145" actId="478"/>
          <ac:picMkLst>
            <pc:docMk/>
            <pc:sldMk cId="1119333897" sldId="592"/>
            <ac:picMk id="6" creationId="{79626A7A-5915-7034-81DE-C20504C74A1F}"/>
          </ac:picMkLst>
        </pc:picChg>
        <pc:picChg chg="add mod">
          <ac:chgData name="조 현영" userId="86576d6c08d227aa" providerId="LiveId" clId="{0DD8CB5F-D7FA-43A5-9CB9-68349B1D37BB}" dt="2022-11-15T08:45:06.106" v="215" actId="1076"/>
          <ac:picMkLst>
            <pc:docMk/>
            <pc:sldMk cId="1119333897" sldId="592"/>
            <ac:picMk id="9" creationId="{CDA1C6D7-AEAB-5752-6A4D-E5CA5649BC6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1903" y="6021315"/>
            <a:ext cx="4168751" cy="773390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11/29/2023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11/29/2023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11/29/2023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91043"/>
            <a:ext cx="5111750" cy="56351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91043"/>
            <a:ext cx="2057400" cy="56351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91043"/>
            <a:ext cx="6019800" cy="56351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11/29/2023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11/29/2023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11/29/2023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11/29/2023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11/29/2023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11/29/2023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11/29/2023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11/29/2023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11/29/2023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11/29/2023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11/29/2023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11/29/2023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11/29/2023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11/29/2023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11/29/2023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11/29/2023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11/29/2023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11/29/2023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11/29/2023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hyperlink" Target="https://github.com/zerocho/nodejs-book/tree/master/ch8/8.6/learn-mongoos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mongodb.com/try/download/community" TargetMode="Externa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81903" y="3717035"/>
            <a:ext cx="2707530" cy="830996"/>
          </a:xfrm>
        </p:spPr>
        <p:txBody>
          <a:bodyPr/>
          <a:lstStyle/>
          <a:p>
            <a:pPr lvl="0"/>
            <a:r>
              <a:rPr lang="en-US" altLang="ko-KR" dirty="0"/>
              <a:t>8</a:t>
            </a:r>
            <a:r>
              <a:rPr lang="ko-KR" altLang="en-US" dirty="0"/>
              <a:t>장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4B499C-97D5-4069-A060-03B3239662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59" y="639"/>
            <a:ext cx="9119681" cy="6856721"/>
          </a:xfrm>
          <a:prstGeom prst="rect">
            <a:avLst/>
          </a:prstGeom>
        </p:spPr>
      </p:pic>
      <p:sp>
        <p:nvSpPr>
          <p:cNvPr id="2" name="제목 2">
            <a:extLst>
              <a:ext uri="{FF2B5EF4-FFF2-40B4-BE49-F238E27FC236}">
                <a16:creationId xmlns:a16="http://schemas.microsoft.com/office/drawing/2014/main" id="{BB7A9112-9DF7-5CBF-88D2-9F850348D8C1}"/>
              </a:ext>
            </a:extLst>
          </p:cNvPr>
          <p:cNvSpPr txBox="1">
            <a:spLocks/>
          </p:cNvSpPr>
          <p:nvPr/>
        </p:nvSpPr>
        <p:spPr>
          <a:xfrm>
            <a:off x="309082" y="3947463"/>
            <a:ext cx="2707530" cy="830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altLang="ko-KR" dirty="0"/>
              <a:t>8</a:t>
            </a:r>
            <a:r>
              <a:rPr lang="ko-KR" altLang="en-US"/>
              <a:t>장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윈도의 경우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C:\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data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폴더를 만들고 그 안에 </a:t>
            </a:r>
            <a:r>
              <a:rPr lang="en-US" altLang="ko-KR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db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폴더를 만듦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C:\data\db</a:t>
            </a:r>
          </a:p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콘솔로 </a:t>
            </a:r>
            <a:r>
              <a:rPr lang="ko-KR" altLang="en-US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몽고디비가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설치된 경로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기본적으로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C:\Program Files\MongoDB\Server\6.0\bin)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로 이동해 </a:t>
            </a:r>
            <a:r>
              <a:rPr lang="ko-KR" altLang="en-US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몽고디비를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실행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1EF0D1-99A8-9A5C-280C-4EBE78701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968144"/>
            <a:ext cx="6419080" cy="15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6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Mongosh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0" i="0" u="none" strike="noStrike" baseline="0" dirty="0">
                <a:latin typeface="ITCGaramondStd-Lt"/>
              </a:rPr>
              <a:t>https</a:t>
            </a:r>
            <a:r>
              <a:rPr lang="en-US" altLang="ko-KR" sz="1800" b="0" i="0" u="none" strike="noStrike" baseline="0" dirty="0">
                <a:latin typeface="YDVYMjOStd12"/>
              </a:rPr>
              <a:t>://</a:t>
            </a:r>
            <a:r>
              <a:rPr lang="en-US" altLang="ko-KR" sz="1800" b="0" i="0" u="none" strike="noStrike" baseline="0" dirty="0">
                <a:latin typeface="ITCGaramondStd-Lt"/>
              </a:rPr>
              <a:t>mongodb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  <a:r>
              <a:rPr lang="en-US" altLang="ko-KR" sz="1800" b="0" i="0" u="none" strike="noStrike" baseline="0" dirty="0">
                <a:latin typeface="ITCGaramondStd-Lt"/>
              </a:rPr>
              <a:t>com</a:t>
            </a:r>
            <a:r>
              <a:rPr lang="en-US" altLang="ko-KR" sz="1800" b="0" i="0" u="none" strike="noStrike" baseline="0" dirty="0">
                <a:latin typeface="YDVYMjOStd12"/>
              </a:rPr>
              <a:t>/</a:t>
            </a:r>
            <a:r>
              <a:rPr lang="en-US" altLang="ko-KR" sz="1800" b="0" i="0" u="none" strike="noStrike" baseline="0" dirty="0">
                <a:latin typeface="ITCGaramondStd-Lt"/>
              </a:rPr>
              <a:t>try</a:t>
            </a:r>
            <a:r>
              <a:rPr lang="en-US" altLang="ko-KR" sz="1800" b="0" i="0" u="none" strike="noStrike" baseline="0" dirty="0">
                <a:latin typeface="YDVYMjOStd12"/>
              </a:rPr>
              <a:t>/</a:t>
            </a:r>
            <a:r>
              <a:rPr lang="en-US" altLang="ko-KR" sz="1800" b="0" i="0" u="none" strike="noStrike" baseline="0" dirty="0">
                <a:latin typeface="ITCGaramondStd-Lt"/>
              </a:rPr>
              <a:t>download</a:t>
            </a:r>
            <a:r>
              <a:rPr lang="en-US" altLang="ko-KR" sz="1800" b="0" i="0" u="none" strike="noStrike" baseline="0" dirty="0">
                <a:latin typeface="YDVYMjOStd12"/>
              </a:rPr>
              <a:t>/</a:t>
            </a:r>
            <a:r>
              <a:rPr lang="en-US" altLang="ko-KR" sz="1800" b="0" i="0" u="none" strike="noStrike" baseline="0" dirty="0">
                <a:latin typeface="ITCGaramondStd-Lt"/>
              </a:rPr>
              <a:t>shell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626A7A-5915-7034-81DE-C20504C74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31" y="1758397"/>
            <a:ext cx="7077940" cy="410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9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Mongosh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1800" b="0" i="0" u="none" strike="noStrike" baseline="0" dirty="0">
                <a:latin typeface="ITCGaramondStd-Lt"/>
              </a:rPr>
              <a:t>설치 경로를 복사해둔 뒤 설치 진행</a:t>
            </a:r>
            <a:endParaRPr lang="en-US" altLang="ko-KR" dirty="0"/>
          </a:p>
          <a:p>
            <a:endParaRPr lang="en-US" altLang="ko-KR" dirty="0"/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D43887-1C83-04EC-959B-325B6DB6D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24" y="1816004"/>
            <a:ext cx="3682035" cy="29379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2A8DE0-22AF-A745-DD64-4FBAE5AE3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6759" y="1808323"/>
            <a:ext cx="3691661" cy="294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11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Mongosh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1800" b="0" i="0" u="none" strike="noStrike" baseline="0" dirty="0">
                <a:latin typeface="ITCGaramondStd-Lt"/>
              </a:rPr>
              <a:t>이전에 복사한 경로로 이동 후 </a:t>
            </a:r>
            <a:r>
              <a:rPr lang="en-US" altLang="ko-KR" sz="1800" b="0" i="0" u="none" strike="noStrike" baseline="0" dirty="0" err="1">
                <a:latin typeface="ITCGaramondStd-Lt"/>
              </a:rPr>
              <a:t>mongosh</a:t>
            </a:r>
            <a:endParaRPr lang="en-US" altLang="ko-KR" sz="1800" b="0" i="0" u="none" strike="noStrike" baseline="0" dirty="0">
              <a:latin typeface="ITCGaramondStd-Lt"/>
            </a:endParaRPr>
          </a:p>
          <a:p>
            <a:pPr algn="l"/>
            <a:endParaRPr lang="en-US" altLang="ko-KR" dirty="0">
              <a:latin typeface="ITCGaramondStd-Lt"/>
            </a:endParaRPr>
          </a:p>
          <a:p>
            <a:pPr algn="l"/>
            <a:endParaRPr lang="en-US" altLang="ko-KR" dirty="0">
              <a:latin typeface="ITCGaramondStd-Lt"/>
            </a:endParaRPr>
          </a:p>
          <a:p>
            <a:pPr algn="l"/>
            <a:endParaRPr lang="en-US" altLang="ko-KR" dirty="0">
              <a:latin typeface="ITCGaramondStd-Lt"/>
            </a:endParaRPr>
          </a:p>
          <a:p>
            <a:pPr algn="l"/>
            <a:endParaRPr lang="en-US" altLang="ko-KR" dirty="0">
              <a:latin typeface="ITCGaramondStd-Lt"/>
            </a:endParaRPr>
          </a:p>
          <a:p>
            <a:pPr algn="l"/>
            <a:endParaRPr lang="en-US" altLang="ko-KR" dirty="0">
              <a:latin typeface="ITCGaramondStd-Lt"/>
            </a:endParaRPr>
          </a:p>
          <a:p>
            <a:pPr algn="l"/>
            <a:endParaRPr lang="en-US" altLang="ko-KR" dirty="0">
              <a:latin typeface="ITCGaramondStd-Lt"/>
            </a:endParaRPr>
          </a:p>
          <a:p>
            <a:pPr algn="l"/>
            <a:endParaRPr lang="en-US" altLang="ko-KR" dirty="0">
              <a:latin typeface="ITCGaramondStd-Lt"/>
            </a:endParaRPr>
          </a:p>
          <a:p>
            <a:pPr algn="l"/>
            <a:endParaRPr lang="en-US" altLang="ko-KR" dirty="0">
              <a:latin typeface="ITCGaramondStd-Lt"/>
            </a:endParaRPr>
          </a:p>
          <a:p>
            <a:pPr algn="l"/>
            <a:endParaRPr lang="en-US" altLang="ko-KR" dirty="0">
              <a:latin typeface="ITCGaramondStd-Lt"/>
            </a:endParaRPr>
          </a:p>
          <a:p>
            <a:pPr algn="l"/>
            <a:r>
              <a:rPr lang="ko-KR" altLang="en-US" dirty="0">
                <a:latin typeface="ITCGaramondStd-Lt"/>
              </a:rPr>
              <a:t>프롬프트가 </a:t>
            </a:r>
            <a:r>
              <a:rPr lang="en-US" altLang="ko-KR" dirty="0">
                <a:latin typeface="ITCGaramondStd-Lt"/>
              </a:rPr>
              <a:t>test&gt;</a:t>
            </a:r>
            <a:r>
              <a:rPr lang="ko-KR" altLang="en-US" dirty="0">
                <a:latin typeface="ITCGaramondStd-Lt"/>
              </a:rPr>
              <a:t>로 바뀌었으면 성공</a:t>
            </a:r>
            <a:endParaRPr lang="en-US" altLang="ko-KR" dirty="0"/>
          </a:p>
          <a:p>
            <a:endParaRPr lang="en-US" altLang="ko-KR" dirty="0"/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A1C6D7-AEAB-5752-6A4D-E5CA5649B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4" y="1816004"/>
            <a:ext cx="76962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3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9.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어드민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어드민</a:t>
            </a:r>
            <a:r>
              <a:rPr lang="ko-KR" altLang="en-US" dirty="0"/>
              <a:t> 권한을 설정하여 </a:t>
            </a:r>
            <a:r>
              <a:rPr lang="ko-KR" altLang="en-US" dirty="0" err="1"/>
              <a:t>디비에</a:t>
            </a:r>
            <a:r>
              <a:rPr lang="ko-KR" altLang="en-US" dirty="0"/>
              <a:t> 비밀번호 걸기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Mongod</a:t>
            </a:r>
            <a:r>
              <a:rPr lang="en-US" altLang="ko-KR" dirty="0"/>
              <a:t> –ipv6</a:t>
            </a:r>
            <a:r>
              <a:rPr lang="ko-KR" altLang="en-US" dirty="0"/>
              <a:t>를 입력했던 콘솔을 종료한 후 </a:t>
            </a:r>
            <a:r>
              <a:rPr lang="en-US" altLang="ko-KR" dirty="0" err="1"/>
              <a:t>mongod</a:t>
            </a:r>
            <a:r>
              <a:rPr lang="en-US" altLang="ko-KR" dirty="0"/>
              <a:t> --ipv6 --auth </a:t>
            </a:r>
            <a:r>
              <a:rPr lang="ko-KR" altLang="en-US" dirty="0"/>
              <a:t>명령어로 접속</a:t>
            </a:r>
            <a:endParaRPr lang="en-US" altLang="ko-KR" dirty="0"/>
          </a:p>
          <a:p>
            <a:pPr lvl="1"/>
            <a:r>
              <a:rPr lang="en-US" altLang="ko-KR" dirty="0"/>
              <a:t>--auth</a:t>
            </a:r>
            <a:r>
              <a:rPr lang="ko-KR" altLang="en-US" dirty="0"/>
              <a:t>는 로그인이 필요하다는 뜻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mongosh</a:t>
            </a:r>
            <a:r>
              <a:rPr lang="ko-KR" altLang="en-US" dirty="0"/>
              <a:t>를 입력한 콘솔도 종료한 후 </a:t>
            </a:r>
            <a:r>
              <a:rPr lang="en-US" altLang="ko-KR" dirty="0" err="1"/>
              <a:t>mongosh</a:t>
            </a:r>
            <a:r>
              <a:rPr lang="en-US" altLang="ko-KR" dirty="0"/>
              <a:t> admin –u </a:t>
            </a:r>
            <a:r>
              <a:rPr lang="ko-KR" altLang="en-US" dirty="0"/>
              <a:t>이름 </a:t>
            </a:r>
            <a:r>
              <a:rPr lang="en-US" altLang="ko-KR" dirty="0"/>
              <a:t>–p </a:t>
            </a:r>
            <a:r>
              <a:rPr lang="ko-KR" altLang="en-US" dirty="0"/>
              <a:t>비밀번호로 접속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A2776D-7A70-B2F5-F942-C84903345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96" y="1758397"/>
            <a:ext cx="76962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72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10. macOS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Homebrew</a:t>
            </a:r>
            <a:r>
              <a:rPr lang="ko-KR" altLang="en-US" dirty="0"/>
              <a:t>로 </a:t>
            </a:r>
            <a:r>
              <a:rPr lang="ko-KR" altLang="en-US" dirty="0" err="1"/>
              <a:t>몽고디비를</a:t>
            </a:r>
            <a:r>
              <a:rPr lang="ko-KR" altLang="en-US" dirty="0"/>
              <a:t> 설치하는게 편함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brew </a:t>
            </a:r>
            <a:r>
              <a:rPr lang="ko-KR" altLang="en-US" dirty="0"/>
              <a:t>설치 후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err="1"/>
              <a:t>몽고디비</a:t>
            </a:r>
            <a:r>
              <a:rPr lang="ko-KR" altLang="en-US" dirty="0"/>
              <a:t> 실행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DA20B9-12C7-43B7-AA58-518C5B3DE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26" y="1659447"/>
            <a:ext cx="6543675" cy="923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79D705-B1BA-4D59-9B9A-30368844D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557" y="4753961"/>
            <a:ext cx="7622434" cy="10369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1B6772-8DA7-12DC-E071-85426AC97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608" y="2999892"/>
            <a:ext cx="31908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28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11. macOS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콘솔에 </a:t>
            </a:r>
            <a:r>
              <a:rPr lang="en-US" altLang="ko-KR" dirty="0" err="1"/>
              <a:t>mongosh</a:t>
            </a:r>
            <a:r>
              <a:rPr lang="ko-KR" altLang="en-US" dirty="0"/>
              <a:t>로 접속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관리자 비밀번호 설정 후 </a:t>
            </a:r>
            <a:r>
              <a:rPr lang="ko-KR" altLang="en-US" dirty="0" err="1"/>
              <a:t>몽고디비</a:t>
            </a:r>
            <a:r>
              <a:rPr lang="ko-KR" altLang="en-US" dirty="0"/>
              <a:t> 재시작</a:t>
            </a:r>
            <a:r>
              <a:rPr lang="en-US" altLang="ko-KR" dirty="0"/>
              <a:t>, </a:t>
            </a:r>
            <a:r>
              <a:rPr lang="ko-KR" altLang="en-US" dirty="0"/>
              <a:t>설정 파일 수정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535F75-15F1-4E25-9F0B-254452ACE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4977096"/>
            <a:ext cx="6012176" cy="12746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40F4C7-1C51-2180-3131-C1D4F54BC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56" y="1692865"/>
            <a:ext cx="2219325" cy="1209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9E5875-0A69-5ADC-2DDA-17FCB72EB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656" y="3240258"/>
            <a:ext cx="66960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18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12. macOS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인증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맥 종류에 따라 다른 경로로 이동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콘솔이 전환되면 마지막에 두 줄을 추가하고 </a:t>
            </a:r>
            <a:r>
              <a:rPr lang="en-US" altLang="ko-KR" dirty="0"/>
              <a:t>:</a:t>
            </a:r>
            <a:r>
              <a:rPr lang="en-US" altLang="ko-KR" dirty="0" err="1"/>
              <a:t>wq</a:t>
            </a:r>
            <a:r>
              <a:rPr lang="en-US" altLang="ko-KR" dirty="0"/>
              <a:t>!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다시 </a:t>
            </a:r>
            <a:r>
              <a:rPr lang="en-US" altLang="ko-KR" dirty="0" err="1"/>
              <a:t>mongodb</a:t>
            </a:r>
            <a:r>
              <a:rPr lang="ko-KR" altLang="en-US" dirty="0"/>
              <a:t>를 실행하고 </a:t>
            </a:r>
            <a:r>
              <a:rPr lang="en-US" altLang="ko-KR" dirty="0" err="1"/>
              <a:t>mongosh</a:t>
            </a:r>
            <a:r>
              <a:rPr lang="en-US" altLang="ko-KR" dirty="0"/>
              <a:t> admin </a:t>
            </a:r>
            <a:r>
              <a:rPr lang="ko-KR" altLang="en-US" dirty="0"/>
              <a:t>명령어로 접속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3465AD-73EE-D14B-6235-3CAFD6D47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00790"/>
            <a:ext cx="2304280" cy="11950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086CCB-C51D-C7AC-EDC9-C59B62942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839" y="3241472"/>
            <a:ext cx="4093344" cy="11115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07C701-C155-29B5-E940-1B0848CC6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008" y="4782154"/>
            <a:ext cx="38481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13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13. macOS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컴퍼스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Homebrew</a:t>
            </a:r>
            <a:r>
              <a:rPr lang="ko-KR" altLang="en-US" dirty="0"/>
              <a:t>를 통해서 설치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58C264-ED95-4F3C-8995-B63BF9EB5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3313786"/>
            <a:ext cx="6772275" cy="2771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725092-E94E-D6FA-071E-30DFE7DD6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366" y="1918566"/>
            <a:ext cx="44862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11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리눅스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우분투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GUI</a:t>
            </a:r>
            <a:r>
              <a:rPr lang="ko-KR" altLang="en-US" dirty="0"/>
              <a:t>를 사용하지 않으므로 콘솔에 다음 명령어들을 순서대로 입력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C5E19A-A816-4B3D-B8D4-76FF8D588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83" y="4039260"/>
            <a:ext cx="3257321" cy="1212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3AFB2A-7A8F-4529-A550-63EF8F604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945" y="5252010"/>
            <a:ext cx="3149360" cy="11725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4087D1-D8FB-7D1B-B7D8-726290284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88" y="1700790"/>
            <a:ext cx="6483278" cy="23647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71D532-182A-FFFC-C185-6866CDF56E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6807" y="4065560"/>
            <a:ext cx="16287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6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3600" b="1" dirty="0">
                <a:solidFill>
                  <a:srgbClr val="C00000"/>
                </a:solidFill>
              </a:rPr>
              <a:t>8</a:t>
            </a:r>
            <a:r>
              <a:rPr lang="ko-KR" altLang="en-US" sz="3600" b="1" dirty="0">
                <a:solidFill>
                  <a:srgbClr val="C00000"/>
                </a:solidFill>
              </a:rPr>
              <a:t>장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159893" y="1643183"/>
            <a:ext cx="4824214" cy="3081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8.1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NoSQL vs SQL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8.2  </a:t>
            </a:r>
            <a:r>
              <a:rPr lang="ko-KR" altLang="en-US" sz="2000" b="1" dirty="0" err="1">
                <a:ea typeface="KoPub돋움체_Pro Bold" panose="02020603020101020101" pitchFamily="18" charset="-127"/>
              </a:rPr>
              <a:t>몽고디비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,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컴퍼스 설치하기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8.3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데이터베이스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,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컬렉션 생성하기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8.4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CRUD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작업하기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8.5  </a:t>
            </a:r>
            <a:r>
              <a:rPr lang="ko-KR" altLang="en-US" sz="2000" b="1" dirty="0" err="1">
                <a:ea typeface="KoPub돋움체_Pro Bold" panose="02020603020101020101" pitchFamily="18" charset="-127"/>
              </a:rPr>
              <a:t>몽구스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 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15.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리눅스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우분투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어드민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/>
              <a:t>어드민</a:t>
            </a:r>
            <a:r>
              <a:rPr lang="ko-KR" altLang="en-US" dirty="0"/>
              <a:t> 계정 설정 후</a:t>
            </a:r>
            <a:r>
              <a:rPr lang="en-US" altLang="ko-KR" dirty="0"/>
              <a:t>, </a:t>
            </a:r>
            <a:r>
              <a:rPr lang="ko-KR" altLang="en-US" dirty="0"/>
              <a:t>설정 파일을 바꿔 인증 사용하도록 변경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conf</a:t>
            </a:r>
            <a:r>
              <a:rPr lang="ko-KR" altLang="en-US" dirty="0"/>
              <a:t> 파일 맨 끝 두줄 추가 후 </a:t>
            </a:r>
            <a:r>
              <a:rPr lang="en-US" altLang="ko-KR" dirty="0"/>
              <a:t>:</a:t>
            </a:r>
            <a:r>
              <a:rPr lang="en-US" altLang="ko-KR" dirty="0" err="1"/>
              <a:t>wq</a:t>
            </a:r>
            <a:r>
              <a:rPr lang="en-US" altLang="ko-KR" dirty="0"/>
              <a:t>!</a:t>
            </a:r>
            <a:r>
              <a:rPr lang="ko-KR" altLang="en-US" dirty="0"/>
              <a:t>로 저장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40442E9-CD87-4DA8-8220-13394552E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4370220"/>
            <a:ext cx="2009775" cy="1343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F694C7-BB3E-4356-B44B-C458F5BC8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52" y="3082372"/>
            <a:ext cx="2534709" cy="9437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308EBA-3DF7-2A37-1DAB-B021152C4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404" y="1711339"/>
            <a:ext cx="5330945" cy="13710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5FC6F8-590E-2589-D235-8475E2944B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9004" y="4372809"/>
            <a:ext cx="3760319" cy="113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50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16.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커넥션 생성하기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컴퍼스</a:t>
            </a:r>
            <a:r>
              <a:rPr lang="en-US" altLang="ko-KR" dirty="0"/>
              <a:t>(MongoDB Compass Community)</a:t>
            </a:r>
            <a:r>
              <a:rPr lang="ko-KR" altLang="en-US" dirty="0"/>
              <a:t>로 접속</a:t>
            </a:r>
            <a:endParaRPr lang="en-US" altLang="ko-KR" dirty="0"/>
          </a:p>
          <a:p>
            <a:pPr lvl="1"/>
            <a:r>
              <a:rPr lang="en-US" altLang="ko-KR" dirty="0"/>
              <a:t>Advanced</a:t>
            </a:r>
            <a:r>
              <a:rPr lang="ko-KR" altLang="en-US" dirty="0"/>
              <a:t> </a:t>
            </a:r>
            <a:r>
              <a:rPr lang="en-US" altLang="ko-KR" dirty="0"/>
              <a:t>Connection</a:t>
            </a:r>
            <a:r>
              <a:rPr lang="ko-KR" altLang="en-US" dirty="0"/>
              <a:t> </a:t>
            </a:r>
            <a:r>
              <a:rPr lang="en-US" altLang="ko-KR" dirty="0"/>
              <a:t>Options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DDCC4A-706B-793C-0273-488AF330F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2155462"/>
            <a:ext cx="6218141" cy="368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06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17.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커넥션 생성하기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컴퍼스</a:t>
            </a:r>
            <a:r>
              <a:rPr lang="en-US" altLang="ko-KR" dirty="0"/>
              <a:t>(MongoDB Compass Community)</a:t>
            </a:r>
            <a:r>
              <a:rPr lang="ko-KR" altLang="en-US" dirty="0"/>
              <a:t>로 접속</a:t>
            </a:r>
            <a:endParaRPr lang="en-US" altLang="ko-KR" dirty="0"/>
          </a:p>
          <a:p>
            <a:pPr lvl="1"/>
            <a:r>
              <a:rPr lang="en-US" altLang="ko-KR" dirty="0"/>
              <a:t>Authentication </a:t>
            </a:r>
            <a:r>
              <a:rPr lang="ko-KR" altLang="en-US" dirty="0"/>
              <a:t>을 </a:t>
            </a:r>
            <a:r>
              <a:rPr lang="en-US" altLang="ko-KR" dirty="0"/>
              <a:t>Username/Password</a:t>
            </a:r>
            <a:r>
              <a:rPr lang="ko-KR" altLang="en-US" dirty="0"/>
              <a:t>로 변경</a:t>
            </a:r>
            <a:r>
              <a:rPr lang="en-US" altLang="ko-KR" dirty="0"/>
              <a:t>, </a:t>
            </a:r>
            <a:r>
              <a:rPr lang="ko-KR" altLang="en-US" dirty="0" err="1"/>
              <a:t>몽고디비</a:t>
            </a:r>
            <a:r>
              <a:rPr lang="ko-KR" altLang="en-US" dirty="0"/>
              <a:t> 계정 이름과 비밀번호 입력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360E0D-0847-F65E-285E-949998850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276860"/>
            <a:ext cx="6256698" cy="39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2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18.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커넥션 생성하기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접속 성공 화면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3FE99B-A857-311E-E469-AB9EFF82D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58397"/>
            <a:ext cx="6511396" cy="445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7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19.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윈도우 서비스 등록하기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매번 </a:t>
            </a:r>
            <a:r>
              <a:rPr lang="en-US" altLang="ko-KR" dirty="0" err="1"/>
              <a:t>mongod</a:t>
            </a:r>
            <a:r>
              <a:rPr lang="en-US" altLang="ko-KR" dirty="0"/>
              <a:t> </a:t>
            </a:r>
            <a:r>
              <a:rPr lang="ko-KR" altLang="en-US" dirty="0"/>
              <a:t>실행하기 귀찮다면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윈도 작업 표시줄 검색창에서 </a:t>
            </a:r>
            <a:r>
              <a:rPr lang="en-US" altLang="ko-KR" dirty="0" err="1"/>
              <a:t>services.msc</a:t>
            </a:r>
            <a:r>
              <a:rPr lang="en-US" altLang="ko-KR" dirty="0"/>
              <a:t> </a:t>
            </a:r>
            <a:r>
              <a:rPr lang="ko-KR" altLang="en-US" dirty="0"/>
              <a:t>파일 실행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9C0784-1CDC-B042-F11F-03F8DB2CC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00790"/>
            <a:ext cx="6447655" cy="2327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3D5962-0B3B-4D8F-9319-384F87002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45" y="4373518"/>
            <a:ext cx="47815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63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20.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윈도우 서비스 등록하기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MongoDB </a:t>
            </a:r>
            <a:r>
              <a:rPr lang="ko-KR" altLang="en-US" dirty="0"/>
              <a:t>찾아서 서비스 시작 클릭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실행 중으로 바뀌었으면 성공</a:t>
            </a:r>
            <a:endParaRPr lang="en-US" altLang="ko-KR" dirty="0"/>
          </a:p>
          <a:p>
            <a:r>
              <a:rPr lang="ko-KR" altLang="en-US" dirty="0"/>
              <a:t>이제 매번 </a:t>
            </a:r>
            <a:r>
              <a:rPr lang="en-US" altLang="ko-KR" dirty="0" err="1"/>
              <a:t>mongod</a:t>
            </a:r>
            <a:r>
              <a:rPr lang="en-US" altLang="ko-KR" dirty="0"/>
              <a:t> --ipv6 –auth </a:t>
            </a:r>
            <a:r>
              <a:rPr lang="ko-KR" altLang="en-US"/>
              <a:t>입력 안 해도 됨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5013F4-F7EB-67C0-5DAF-CC1D9EF29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00790"/>
            <a:ext cx="4276127" cy="31587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0A8D06-195A-0BB3-B6E6-5F3D8EA6D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1743" y="2680109"/>
            <a:ext cx="4188787" cy="308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95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26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8.3 </a:t>
            </a:r>
            <a:r>
              <a:rPr lang="ko-KR" altLang="en-US" dirty="0"/>
              <a:t>데이터베이스</a:t>
            </a:r>
            <a:r>
              <a:rPr lang="en-US" altLang="ko-KR" dirty="0"/>
              <a:t>, </a:t>
            </a:r>
            <a:r>
              <a:rPr lang="ko-KR" altLang="en-US" dirty="0"/>
              <a:t>컬렉션 생성하기</a:t>
            </a:r>
          </a:p>
        </p:txBody>
      </p:sp>
    </p:spTree>
    <p:extLst>
      <p:ext uri="{BB962C8B-B14F-4D97-AF65-F5344CB8AC3E}">
        <p14:creationId xmlns:p14="http://schemas.microsoft.com/office/powerpoint/2010/main" val="963839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데이터베이스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use </a:t>
            </a:r>
            <a:r>
              <a:rPr lang="ko-KR" altLang="en-US" dirty="0"/>
              <a:t>데이터베이스명으로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show </a:t>
            </a:r>
            <a:r>
              <a:rPr lang="en-US" altLang="ko-KR" dirty="0" err="1"/>
              <a:t>dbs</a:t>
            </a:r>
            <a:r>
              <a:rPr lang="ko-KR" altLang="en-US" dirty="0"/>
              <a:t>로 목록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db</a:t>
            </a:r>
            <a:r>
              <a:rPr lang="ko-KR" altLang="en-US" dirty="0"/>
              <a:t>로 현재 사용중인 데이터베이스 확인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컬렉션 생성하기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E736D5-7940-4FBD-8DE9-566F248C8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16004"/>
            <a:ext cx="1819275" cy="876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944523-A1A3-4745-84B8-ECDE0B890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37" y="5269754"/>
            <a:ext cx="762000" cy="866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45D4F4-1DD1-4A6A-B8C5-47623DE5A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837" y="3230231"/>
            <a:ext cx="1374342" cy="150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22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컬렉션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따로 생성할 필요 없음</a:t>
            </a:r>
            <a:endParaRPr lang="en-US" altLang="ko-KR" dirty="0"/>
          </a:p>
          <a:p>
            <a:pPr lvl="1"/>
            <a:r>
              <a:rPr lang="ko-KR" altLang="en-US" dirty="0"/>
              <a:t>다큐먼트를 넣는 순간 컬렉션도 자동 생성됨</a:t>
            </a:r>
            <a:endParaRPr lang="en-US" altLang="ko-KR" dirty="0"/>
          </a:p>
          <a:p>
            <a:pPr lvl="1"/>
            <a:r>
              <a:rPr lang="ko-KR" altLang="en-US" dirty="0"/>
              <a:t>직접 생성하는 명령어도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show </a:t>
            </a:r>
            <a:r>
              <a:rPr lang="en-US" altLang="ko-KR" dirty="0" err="1"/>
              <a:t>collectinos</a:t>
            </a:r>
            <a:r>
              <a:rPr lang="ko-KR" altLang="en-US" dirty="0"/>
              <a:t>로 현재 컬렉션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컬렉션 생성하기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BB60D2-0517-4472-9098-535F8F22A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415626"/>
            <a:ext cx="2714625" cy="1428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DB62A1-777C-43CF-986C-FC34A7EC4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73" y="4465926"/>
            <a:ext cx="16287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8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29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8.4 CRUD </a:t>
            </a:r>
            <a:r>
              <a:rPr lang="ko-KR" altLang="en-US" dirty="0"/>
              <a:t>작업하기</a:t>
            </a:r>
          </a:p>
        </p:txBody>
      </p:sp>
    </p:spTree>
    <p:extLst>
      <p:ext uri="{BB962C8B-B14F-4D97-AF65-F5344CB8AC3E}">
        <p14:creationId xmlns:p14="http://schemas.microsoft.com/office/powerpoint/2010/main" val="1523228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8.1 NoSQL vs SQL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549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Create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몽고디비는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컬럼을 정의하지 않아도 됨</a:t>
            </a:r>
            <a:endParaRPr lang="en-US" altLang="ko-KR" dirty="0"/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자유로움이 장점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무엇이 들어올지 모른다는 단점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자바스크립트의 자료형을 따름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차이점도 존재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ObjectId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자료형으로 고유 아이디 역할을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insertOne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method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E63AD2-8F0D-263B-1650-27A6A7B0E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3083358"/>
            <a:ext cx="5357445" cy="308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40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Create(</a:t>
            </a:r>
            <a:r>
              <a:rPr lang="ko-KR" altLang="en-US" dirty="0">
                <a:solidFill>
                  <a:schemeClr val="tx1"/>
                </a:solidFill>
              </a:rPr>
              <a:t>관계 설정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컬렉션 간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관계를 강요하는 제한이 없으므로 직접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ObjectId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넣어 연결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사용자의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ObjectId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찾은 뒤 댓글 컬렉션에 넣음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B5FE5B-73F9-49FC-5970-7E0352DE7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99" y="2155462"/>
            <a:ext cx="4972050" cy="1085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401B47-339E-3848-5D47-5FCD54102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366" y="3313786"/>
            <a:ext cx="75247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13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find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모두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조회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findOne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으로 하나만 조회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428BDC-2D0C-51AE-98E3-27072AD63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16004"/>
            <a:ext cx="6867534" cy="354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53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Read(</a:t>
            </a:r>
            <a:r>
              <a:rPr lang="ko-KR" altLang="en-US" dirty="0">
                <a:solidFill>
                  <a:schemeClr val="tx1"/>
                </a:solidFill>
              </a:rPr>
              <a:t>조건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두 번째 인수로 조회할 필드를 선택할 수 있음</a:t>
            </a:r>
            <a:r>
              <a:rPr lang="en-US" altLang="ko-KR" dirty="0"/>
              <a:t>(1</a:t>
            </a:r>
            <a:r>
              <a:rPr lang="ko-KR" altLang="en-US" dirty="0"/>
              <a:t>은 추가</a:t>
            </a:r>
            <a:r>
              <a:rPr lang="en-US" altLang="ko-KR" dirty="0"/>
              <a:t>, 0</a:t>
            </a:r>
            <a:r>
              <a:rPr lang="ko-KR" altLang="en-US" dirty="0"/>
              <a:t>은 제외</a:t>
            </a:r>
            <a:r>
              <a:rPr lang="en-US" altLang="ko-KR" dirty="0"/>
              <a:t>)</a:t>
            </a: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첫 번째 인수로 조회 조건 입력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$or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같은 조건 연산자 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DBB048-FDD2-4635-9735-01A5D70CE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850" y="4005070"/>
            <a:ext cx="6286500" cy="876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612DCD-C373-479F-BEAE-4A08F1398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213" y="4904850"/>
            <a:ext cx="6781800" cy="1352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C20938-CFFE-A736-5029-D994B69DAB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938" y="1700790"/>
            <a:ext cx="4190462" cy="14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1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Read(</a:t>
            </a:r>
            <a:r>
              <a:rPr lang="ko-KR" altLang="en-US" dirty="0">
                <a:solidFill>
                  <a:schemeClr val="tx1"/>
                </a:solidFill>
              </a:rPr>
              <a:t>조건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정렬은 </a:t>
            </a:r>
            <a:r>
              <a:rPr lang="en-US" altLang="ko-KR" dirty="0"/>
              <a:t>sort </a:t>
            </a:r>
            <a:r>
              <a:rPr lang="ko-KR" altLang="en-US" dirty="0"/>
              <a:t>메서드로 함</a:t>
            </a: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/>
              <a:t>limit </a:t>
            </a:r>
            <a:r>
              <a:rPr lang="ko-KR" altLang="en-US" dirty="0"/>
              <a:t>메서드로 조회할 다큐먼트 개수 제한</a:t>
            </a: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skip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메서드로 건너뛸 다큐먼트 개수 제공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70BF1E-58B0-4D4E-8513-8020D3DE5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61" y="1767537"/>
            <a:ext cx="5105400" cy="1143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1C742C-5E96-400C-9FF1-25E6E7D92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561" y="3257165"/>
            <a:ext cx="5762625" cy="904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EC0541-0EC3-421A-BF25-5962E6A63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561" y="4770798"/>
            <a:ext cx="63817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0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Update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updateOne</a:t>
            </a:r>
            <a:r>
              <a:rPr lang="en-US" altLang="ko-KR" dirty="0" smtClean="0"/>
              <a:t> </a:t>
            </a:r>
            <a:r>
              <a:rPr lang="ko-KR" altLang="en-US" dirty="0"/>
              <a:t>메서드로 쿼리</a:t>
            </a:r>
            <a:endParaRPr lang="en-US" altLang="ko-KR" dirty="0"/>
          </a:p>
          <a:p>
            <a:pPr lvl="1"/>
            <a:r>
              <a:rPr lang="ko-KR" altLang="en-US" dirty="0"/>
              <a:t>첫 번째 인수로 수정 대상을</a:t>
            </a:r>
            <a:r>
              <a:rPr lang="en-US" altLang="ko-KR" dirty="0"/>
              <a:t>, </a:t>
            </a:r>
            <a:r>
              <a:rPr lang="ko-KR" altLang="en-US" dirty="0"/>
              <a:t>두 번째 인수로 수정 내용을 제공</a:t>
            </a:r>
            <a:endParaRPr lang="en-US" altLang="ko-KR" dirty="0"/>
          </a:p>
          <a:p>
            <a:pPr lvl="1"/>
            <a:r>
              <a:rPr lang="en-US" altLang="ko-KR" dirty="0"/>
              <a:t>$set</a:t>
            </a:r>
            <a:r>
              <a:rPr lang="ko-KR" altLang="en-US" dirty="0"/>
              <a:t>을 붙이지 않으면 다큐먼트 전체가 대체되므로 주의</a:t>
            </a: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결과로 찾은 개수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수정된 개수 등이 나옴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8FB69F-2450-4FCF-8BF0-48E75D73A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66" y="2449681"/>
            <a:ext cx="6007677" cy="23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Delete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deleteOne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메서드로 쿼리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번째 인수로 삭제할 대상 조건 제공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성공 시 삭제된 개수가 반환됨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F94F2F-F93C-ADB2-0A53-0B0CB087D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155462"/>
            <a:ext cx="42481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72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37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8.5 </a:t>
            </a:r>
            <a:r>
              <a:rPr lang="ko-KR" altLang="en-US" dirty="0" err="1"/>
              <a:t>몽구스</a:t>
            </a:r>
            <a:r>
              <a:rPr lang="ko-KR" altLang="en-US" dirty="0"/>
              <a:t> 사용하기</a:t>
            </a:r>
          </a:p>
        </p:txBody>
      </p:sp>
    </p:spTree>
    <p:extLst>
      <p:ext uri="{BB962C8B-B14F-4D97-AF65-F5344CB8AC3E}">
        <p14:creationId xmlns:p14="http://schemas.microsoft.com/office/powerpoint/2010/main" val="1992708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 err="1">
                <a:solidFill>
                  <a:schemeClr val="tx1"/>
                </a:solidFill>
              </a:rPr>
              <a:t>몽구스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ODM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작업을 쉽게 할 수 있도록 도와주는 라이브러리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ODM: Object Document Mapping: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객체와 다큐먼트를 매핑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짝지음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없어 불편한 기능들을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몽구스가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테이블과 유사한 기능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JOIN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기능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ko-KR" altLang="en-US" dirty="0" err="1"/>
              <a:t>몽구스</a:t>
            </a:r>
            <a:r>
              <a:rPr lang="ko-KR" altLang="en-US" dirty="0"/>
              <a:t> 예제는 </a:t>
            </a:r>
            <a:r>
              <a:rPr lang="en-US" altLang="ko-KR" dirty="0">
                <a:hlinkClick r:id="rId2"/>
              </a:rPr>
              <a:t>https://github.com/zerocho/nodejs-book/tree/master/ch8/8.6/learn-mongoose</a:t>
            </a:r>
            <a:endParaRPr lang="en-US" altLang="ko-KR" dirty="0"/>
          </a:p>
          <a:p>
            <a:pPr lvl="1"/>
            <a:r>
              <a:rPr lang="ko-KR" altLang="en-US" dirty="0"/>
              <a:t>프로젝트 세팅 후</a:t>
            </a:r>
            <a:r>
              <a:rPr lang="en-US" altLang="ko-KR" dirty="0"/>
              <a:t>, </a:t>
            </a:r>
            <a:r>
              <a:rPr lang="ko-KR" altLang="en-US" dirty="0"/>
              <a:t>콘솔을 통해 경로로 이동한 후 </a:t>
            </a:r>
            <a:r>
              <a:rPr lang="en-US" altLang="ko-KR" dirty="0" err="1"/>
              <a:t>package.json</a:t>
            </a:r>
            <a:r>
              <a:rPr lang="ko-KR" altLang="en-US" dirty="0"/>
              <a:t> 설치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840E91-2B85-4A07-A5B5-A7F2AEE8C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3794774"/>
            <a:ext cx="2595273" cy="29759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3C6D41-A872-48B4-A792-E420F04C5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0716" y="3781478"/>
            <a:ext cx="3979196" cy="11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83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 err="1">
                <a:solidFill>
                  <a:schemeClr val="tx1"/>
                </a:solidFill>
              </a:rPr>
              <a:t>몽고디비</a:t>
            </a:r>
            <a:r>
              <a:rPr lang="ko-KR" altLang="en-US" dirty="0">
                <a:solidFill>
                  <a:schemeClr val="tx1"/>
                </a:solidFill>
              </a:rPr>
              <a:t>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몽구스를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통해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연결하기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인증은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admin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데이터베이스에서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서비스는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dbName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데이터베이스에서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BE6A2B-208E-2BA3-5695-782392C45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147534"/>
            <a:ext cx="3145362" cy="27465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D258B6-C91B-F134-D927-A44AB457E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017" y="4905498"/>
            <a:ext cx="3053171" cy="144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NoSQL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MySQL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같은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SQL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데이터베이스와는 다른 유형의 데이터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NoSQL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대표주자인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mongoDB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JOIN: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관계가 있는 테이블끼리 데이터를 합치는 기능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aggregate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흉내 가능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빅데이터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메시징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세션 관리 등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비정형 데이터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사용하면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8.1 NoSQL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vs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SQL</a:t>
            </a:r>
            <a:endParaRPr lang="ko-KR" altLang="en-US" dirty="0">
              <a:solidFill>
                <a:schemeClr val="accent5"/>
              </a:solidFill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C0CFE0-5D8D-472C-A45A-CF9C51ED7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307" y="2041871"/>
            <a:ext cx="3351501" cy="12206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181BD8-EFC6-4427-BBFC-6A570C3D6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307" y="3441073"/>
            <a:ext cx="4384964" cy="170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93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앱과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188220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app.js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연결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schemas/index.js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함수가 실행됨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mongoose.connect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연결을 시도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mongoose.set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디버깅 모드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모드를 켰을 때 콘솔에 쿼리가 찍힘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연결이 끊기면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(disconnection)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연결을 시도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C70052-AEE8-4788-950C-8ECCE2F31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853" y="1242184"/>
            <a:ext cx="4103042" cy="56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84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스키마 정의하기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schemas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 안에 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MySQL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테이블처럼 정해진 데이터만 들어갈 수 있게 강제함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type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자료형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require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필수 여부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default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기본값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unique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고유 여부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825995-B704-4E68-B822-25439B786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392074"/>
            <a:ext cx="2960303" cy="44659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57E9A6-D573-48CF-9137-E9FC21409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084" y="2399482"/>
            <a:ext cx="3763515" cy="438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54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라우터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프론트엔드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코드는 </a:t>
            </a:r>
            <a:r>
              <a:rPr lang="ko-KR" altLang="en-US" dirty="0"/>
              <a:t>서버에 요청을 보내는 </a:t>
            </a:r>
            <a:r>
              <a:rPr lang="en-US" altLang="ko-KR" dirty="0"/>
              <a:t>AJAX </a:t>
            </a:r>
            <a:r>
              <a:rPr lang="ko-KR" altLang="en-US" dirty="0"/>
              <a:t>요청 위주로</a:t>
            </a:r>
            <a:endParaRPr lang="en-US" altLang="ko-KR" dirty="0"/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서버 코드는 응답을 보내는 라우터 위주로 살펴보기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B83385-5747-455A-9EEF-B55B71A8B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2140473"/>
            <a:ext cx="3802062" cy="45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78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사용자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라우터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router.get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post, put, patch, delete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라우터 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5890DA-F517-4161-86DD-28F6C7B5F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1758397"/>
            <a:ext cx="2501079" cy="50996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B6A345-2DFB-4DF2-BF70-9F3C41DAE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681" y="1873611"/>
            <a:ext cx="3688683" cy="16129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21E6E9-EAC9-44E1-8D79-D030BEF4A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2681" y="3486607"/>
            <a:ext cx="1542949" cy="55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94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</a:t>
            </a:r>
            <a:r>
              <a:rPr lang="ko-KR" altLang="en-US" dirty="0">
                <a:solidFill>
                  <a:schemeClr val="tx1"/>
                </a:solidFill>
              </a:rPr>
              <a:t>댓글 라우터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router.get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post, put, patch, delete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라우터 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89222E-CDB0-44AE-882D-D1A845C7E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02" y="1816004"/>
            <a:ext cx="3817312" cy="35033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CD2A0D-6664-409C-A7C8-EA88F4A5D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214" y="1816004"/>
            <a:ext cx="3551885" cy="394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16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</a:t>
            </a:r>
            <a:r>
              <a:rPr lang="ko-KR" altLang="en-US" dirty="0">
                <a:solidFill>
                  <a:schemeClr val="tx1"/>
                </a:solidFill>
              </a:rPr>
              <a:t>라우터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app.js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연결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73D67E-1B04-4514-8960-A211B72C7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816004"/>
            <a:ext cx="4124325" cy="2066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02ABDE-D07D-4875-A763-85C0E189A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366" y="3877484"/>
            <a:ext cx="55245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756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</a:t>
            </a:r>
            <a:r>
              <a:rPr lang="ko-KR" altLang="en-US" dirty="0">
                <a:solidFill>
                  <a:schemeClr val="tx1"/>
                </a:solidFill>
              </a:rPr>
              <a:t>서버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npm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start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localhost:3002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접속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콘솔에 찍히는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쿼리 확인 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981D29-39AC-59D5-7209-0182D8085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" y="2091242"/>
            <a:ext cx="6770314" cy="37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34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</a:t>
            </a:r>
            <a:r>
              <a:rPr lang="ko-KR" altLang="en-US" dirty="0">
                <a:solidFill>
                  <a:schemeClr val="tx1"/>
                </a:solidFill>
              </a:rPr>
              <a:t>서버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사용자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/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댓글 등록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/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수정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/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삭제 해보기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BC21F-9B6E-4445-971F-E08ED95E8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816003"/>
            <a:ext cx="5043512" cy="495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60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8.2 </a:t>
            </a:r>
            <a:r>
              <a:rPr lang="ko-KR" altLang="en-US" dirty="0" err="1"/>
              <a:t>몽고디비</a:t>
            </a:r>
            <a:r>
              <a:rPr lang="en-US" altLang="ko-KR" dirty="0"/>
              <a:t>, </a:t>
            </a:r>
            <a:r>
              <a:rPr lang="ko-KR" altLang="en-US" dirty="0" err="1"/>
              <a:t>컴파스</a:t>
            </a:r>
            <a:r>
              <a:rPr lang="ko-KR" altLang="en-US" dirty="0"/>
              <a:t> 설치하기</a:t>
            </a:r>
          </a:p>
        </p:txBody>
      </p:sp>
    </p:spTree>
    <p:extLst>
      <p:ext uri="{BB962C8B-B14F-4D97-AF65-F5344CB8AC3E}">
        <p14:creationId xmlns:p14="http://schemas.microsoft.com/office/powerpoint/2010/main" val="2064632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윈도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공식 사이트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en-US" altLang="ko-KR" dirty="0">
                <a:hlinkClick r:id="rId2"/>
              </a:rPr>
              <a:t>https://www.mongodb.com/try/download/community</a:t>
            </a:r>
            <a:r>
              <a:rPr lang="en-US" altLang="ko-KR" dirty="0"/>
              <a:t>)</a:t>
            </a: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7F5118-33C0-6D2F-F41C-80DB2DFFF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758397"/>
            <a:ext cx="7398453" cy="42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56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MongoDB Setup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Next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눌러 다음으로 넘어가다가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Complete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모든 프로그램 기능 설치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31369F-2B43-40A7-832C-E063752C1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94" y="1940706"/>
            <a:ext cx="3881049" cy="32825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97D2D-28F7-459F-B762-D7788AD2A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1661" y="1965763"/>
            <a:ext cx="3881049" cy="32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60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클라우드 기능 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Install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MongoD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as a Service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체크 해제하기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D33C79-142C-4F33-80ED-7F94FBC83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68" y="1873611"/>
            <a:ext cx="4131374" cy="348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88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컴퍼스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컴퍼스도 같이 설치하는 옵션에 체크하여 설치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워크벤치와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비슷한 기능을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E3EB4D-7E1C-419D-B7F7-AB745A12B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09" y="2168055"/>
            <a:ext cx="4162497" cy="35784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A1CEE3-D92C-A1FD-B6A6-05279672D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882" y="2161646"/>
            <a:ext cx="4208344" cy="35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237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12608</TotalTime>
  <Words>1113</Words>
  <Application>Microsoft Office PowerPoint</Application>
  <PresentationFormat>화면 슬라이드 쇼(4:3)</PresentationFormat>
  <Paragraphs>419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ITCGaramondStd-Lt</vt:lpstr>
      <vt:lpstr>KoPub돋움체_Pro Bold</vt:lpstr>
      <vt:lpstr>KoPub돋움체_Pro Light</vt:lpstr>
      <vt:lpstr>KoPub돋움체_Pro Medium</vt:lpstr>
      <vt:lpstr>YDVYMjOStd12</vt:lpstr>
      <vt:lpstr>맑은 고딕</vt:lpstr>
      <vt:lpstr>Arial</vt:lpstr>
      <vt:lpstr>Calibri</vt:lpstr>
      <vt:lpstr>Verdana</vt:lpstr>
      <vt:lpstr>1_Office Theme</vt:lpstr>
      <vt:lpstr>2_Office Theme</vt:lpstr>
      <vt:lpstr>8장</vt:lpstr>
      <vt:lpstr>8장</vt:lpstr>
      <vt:lpstr>8.1 NoSQL vs SQL</vt:lpstr>
      <vt:lpstr>1. NoSQL</vt:lpstr>
      <vt:lpstr>8.2 몽고디비, 컴파스 설치하기</vt:lpstr>
      <vt:lpstr>1. 윈도</vt:lpstr>
      <vt:lpstr>2. MongoDB Setup</vt:lpstr>
      <vt:lpstr>3. 클라우드 기능 끄기</vt:lpstr>
      <vt:lpstr>4. 컴퍼스 설치</vt:lpstr>
      <vt:lpstr>5. 몽고디비 연결하기</vt:lpstr>
      <vt:lpstr>6. 몽고디비셸(Mongosh) 설치</vt:lpstr>
      <vt:lpstr>7. 몽고디비셸(Mongosh) 설치</vt:lpstr>
      <vt:lpstr>8. 몽고디비셸(Mongosh) 실행</vt:lpstr>
      <vt:lpstr>9. 어드민 설정하기</vt:lpstr>
      <vt:lpstr>10. macOS</vt:lpstr>
      <vt:lpstr>11. macOS 몽고디비 연결하기</vt:lpstr>
      <vt:lpstr>12. macOS 몽고디비 인증 설정</vt:lpstr>
      <vt:lpstr>13. macOS 컴퍼스 설치하기</vt:lpstr>
      <vt:lpstr>14. 리눅스(우분투) 몽고디비</vt:lpstr>
      <vt:lpstr>15. 리눅스(우분투) 몽고디비 어드민</vt:lpstr>
      <vt:lpstr>16. 커넥션 생성하기 </vt:lpstr>
      <vt:lpstr>17. 커넥션 생성하기 </vt:lpstr>
      <vt:lpstr>18. 커넥션 생성하기 </vt:lpstr>
      <vt:lpstr>19. 윈도우 서비스 등록하기</vt:lpstr>
      <vt:lpstr>20. 윈도우 서비스 등록하기</vt:lpstr>
      <vt:lpstr>8.3 데이터베이스, 컬렉션 생성하기</vt:lpstr>
      <vt:lpstr>1. 데이터베이스 생성하기</vt:lpstr>
      <vt:lpstr>2. 컬렉션 생성하기</vt:lpstr>
      <vt:lpstr>8.4 CRUD 작업하기</vt:lpstr>
      <vt:lpstr>1. Create</vt:lpstr>
      <vt:lpstr>2. Create(관계 설정)</vt:lpstr>
      <vt:lpstr>3. Read</vt:lpstr>
      <vt:lpstr>4. Read(조건)</vt:lpstr>
      <vt:lpstr>5. Read(조건)</vt:lpstr>
      <vt:lpstr>6. Update</vt:lpstr>
      <vt:lpstr>7. Delete</vt:lpstr>
      <vt:lpstr>8.5 몽구스 사용하기</vt:lpstr>
      <vt:lpstr>1. 몽구스 ODM</vt:lpstr>
      <vt:lpstr>2. 몽고디비 연결하기</vt:lpstr>
      <vt:lpstr>3. 앱과 연결하기</vt:lpstr>
      <vt:lpstr>4. 스키마 정의하기</vt:lpstr>
      <vt:lpstr>5. 라우터 작성하기</vt:lpstr>
      <vt:lpstr>6. 사용자 라우터</vt:lpstr>
      <vt:lpstr>7.댓글 라우터</vt:lpstr>
      <vt:lpstr>8. 라우터 연결하기</vt:lpstr>
      <vt:lpstr>9. 서버 연결하기</vt:lpstr>
      <vt:lpstr>10. 서버 연결하기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user</cp:lastModifiedBy>
  <cp:revision>271</cp:revision>
  <cp:lastPrinted>2016-08-10T06:58:55Z</cp:lastPrinted>
  <dcterms:created xsi:type="dcterms:W3CDTF">2013-04-05T19:58:06Z</dcterms:created>
  <dcterms:modified xsi:type="dcterms:W3CDTF">2023-11-29T06:42:50Z</dcterms:modified>
</cp:coreProperties>
</file>